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76" r:id="rId8"/>
    <p:sldId id="277" r:id="rId9"/>
    <p:sldId id="261" r:id="rId10"/>
    <p:sldId id="280" r:id="rId11"/>
    <p:sldId id="262" r:id="rId12"/>
    <p:sldId id="263" r:id="rId13"/>
    <p:sldId id="278" r:id="rId14"/>
    <p:sldId id="279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81" r:id="rId26"/>
    <p:sldId id="274" r:id="rId27"/>
    <p:sldId id="275" r:id="rId28"/>
  </p:sldIdLst>
  <p:sldSz cx="12192000" cy="6858000"/>
  <p:notesSz cx="6858000" cy="12192000"/>
  <p:embeddedFontLst>
    <p:embeddedFont>
      <p:font typeface="MiSans" pitchFamily="34" charset="-122"/>
      <p:regular r:id="rId32"/>
    </p:embeddedFont>
    <p:embeddedFont>
      <p:font typeface="MiSans" pitchFamily="34" charset="-120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  <p:embeddedFont>
      <p:font typeface="等线" panose="02010600030101010101" charset="-122"/>
      <p:regular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font" Target="fonts/font7.fntdata"/><Relationship Id="rId37" Type="http://schemas.openxmlformats.org/officeDocument/2006/relationships/font" Target="fonts/font6.fntdata"/><Relationship Id="rId36" Type="http://schemas.openxmlformats.org/officeDocument/2006/relationships/font" Target="fonts/font5.fntdata"/><Relationship Id="rId35" Type="http://schemas.openxmlformats.org/officeDocument/2006/relationships/font" Target="fonts/font4.fntdata"/><Relationship Id="rId34" Type="http://schemas.openxmlformats.org/officeDocument/2006/relationships/font" Target="fonts/font3.fntdata"/><Relationship Id="rId33" Type="http://schemas.openxmlformats.org/officeDocument/2006/relationships/font" Target="fonts/font2.fntdata"/><Relationship Id="rId32" Type="http://schemas.openxmlformats.org/officeDocument/2006/relationships/font" Target="fonts/font1.fntdata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openxmlformats.org/officeDocument/2006/relationships/notesSlide" Target="../notesSlides/notesSlide22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9" Type="http://schemas.openxmlformats.org/officeDocument/2006/relationships/image" Target="../media/image43.png"/><Relationship Id="rId18" Type="http://schemas.openxmlformats.org/officeDocument/2006/relationships/tags" Target="../tags/tag15.xml"/><Relationship Id="rId17" Type="http://schemas.openxmlformats.org/officeDocument/2006/relationships/image" Target="../media/image42.png"/><Relationship Id="rId16" Type="http://schemas.openxmlformats.org/officeDocument/2006/relationships/tags" Target="../tags/tag14.xml"/><Relationship Id="rId15" Type="http://schemas.openxmlformats.org/officeDocument/2006/relationships/image" Target="../media/image41.png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475" y="1306195"/>
            <a:ext cx="7359015" cy="21558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OA系统使用速成指南</a:t>
            </a:r>
            <a:endParaRPr lang="en-US" sz="1600" dirty="0"/>
          </a:p>
        </p:txBody>
      </p:sp>
      <p:pic>
        <p:nvPicPr>
          <p:cNvPr id="4" name="Image 1" descr="https://kimi-img.moonshot.cn/pub/slides/slides_tmpl/image/25-09-30-16:31:50-d3dpatgs8jdo4os5dgb0.png"/>
          <p:cNvPicPr>
            <a:picLocks noChangeAspect="1"/>
          </p:cNvPicPr>
          <p:nvPr/>
        </p:nvPicPr>
        <p:blipFill>
          <a:blip r:embed="rId3" cstate="screen"/>
          <a:srcRect l="-4251" t="-10515" r="-1259" b="-11753"/>
          <a:stretch>
            <a:fillRect/>
          </a:stretch>
        </p:blipFill>
        <p:spPr>
          <a:xfrm>
            <a:off x="743585" y="5060950"/>
            <a:ext cx="2561590" cy="7531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43585" y="5234305"/>
            <a:ext cx="256159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 err="1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汇报人</a:t>
            </a:r>
            <a:r>
              <a:rPr 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:</a:t>
            </a:r>
            <a:r>
              <a:rPr lang="zh-CN" alt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王龙</a:t>
            </a:r>
            <a:endParaRPr lang="en-US" sz="1600" dirty="0"/>
          </a:p>
        </p:txBody>
      </p:sp>
      <p:pic>
        <p:nvPicPr>
          <p:cNvPr id="6" name="Image 2" descr="https://kimi-img.moonshot.cn/pub/slides/slides_tmpl/image/25-09-30-16:31:50-d3dpatgs8jdo4os5dgb0.png"/>
          <p:cNvPicPr>
            <a:picLocks noChangeAspect="1"/>
          </p:cNvPicPr>
          <p:nvPr/>
        </p:nvPicPr>
        <p:blipFill>
          <a:blip r:embed="rId3" cstate="screen"/>
          <a:srcRect l="-3093" t="-7577" r="-2849" b="-8754"/>
          <a:stretch>
            <a:fillRect/>
          </a:stretch>
        </p:blipFill>
        <p:spPr>
          <a:xfrm>
            <a:off x="3312160" y="5060950"/>
            <a:ext cx="2702560" cy="75311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395980" y="5234305"/>
            <a:ext cx="256222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时间:2025/09/28</a:t>
            </a:r>
            <a:endParaRPr lang="en-US" sz="1600" dirty="0"/>
          </a:p>
        </p:txBody>
      </p:sp>
      <p:sp>
        <p:nvSpPr>
          <p:cNvPr id="8" name="Shape 3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9" name="Text 4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0" name="Image 3" descr="https://kimi-img.moonshot.cn/pub/slides/slides_tmpl/image/25-09-30-16:31:50-d3dpatgs8jdo4os5dgb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60000">
            <a:off x="7219950" y="1313815"/>
            <a:ext cx="4137025" cy="479044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1818005" y="3602355"/>
            <a:ext cx="1160145" cy="822960"/>
          </a:xfrm>
          <a:custGeom>
            <a:avLst/>
            <a:gdLst/>
            <a:ahLst/>
            <a:cxnLst/>
            <a:rect l="l" t="t" r="r" b="b"/>
            <a:pathLst>
              <a:path w="1160145" h="822960">
                <a:moveTo>
                  <a:pt x="51650" y="29341"/>
                </a:moveTo>
                <a:cubicBezTo>
                  <a:pt x="51650" y="45609"/>
                  <a:pt x="39866" y="58797"/>
                  <a:pt x="25329" y="58797"/>
                </a:cubicBezTo>
                <a:cubicBezTo>
                  <a:pt x="10793" y="58797"/>
                  <a:pt x="-991" y="45609"/>
                  <a:pt x="-991" y="29341"/>
                </a:cubicBezTo>
                <a:cubicBezTo>
                  <a:pt x="-991" y="13073"/>
                  <a:pt x="10793" y="-115"/>
                  <a:pt x="25329" y="-115"/>
                </a:cubicBezTo>
                <a:cubicBezTo>
                  <a:pt x="39860" y="-123"/>
                  <a:pt x="51642" y="13053"/>
                  <a:pt x="51650" y="29313"/>
                </a:cubicBezTo>
                <a:cubicBezTo>
                  <a:pt x="51650" y="29323"/>
                  <a:pt x="51650" y="29332"/>
                  <a:pt x="51650" y="29341"/>
                </a:cubicBezTo>
                <a:close/>
                <a:moveTo>
                  <a:pt x="273361" y="29341"/>
                </a:moveTo>
                <a:cubicBezTo>
                  <a:pt x="273361" y="45609"/>
                  <a:pt x="261577" y="58797"/>
                  <a:pt x="247041" y="58797"/>
                </a:cubicBezTo>
                <a:cubicBezTo>
                  <a:pt x="232505" y="58797"/>
                  <a:pt x="220720" y="45609"/>
                  <a:pt x="220720" y="29341"/>
                </a:cubicBezTo>
                <a:cubicBezTo>
                  <a:pt x="220720" y="13073"/>
                  <a:pt x="232505" y="-115"/>
                  <a:pt x="247041" y="-115"/>
                </a:cubicBezTo>
                <a:cubicBezTo>
                  <a:pt x="261569" y="-96"/>
                  <a:pt x="273345" y="13081"/>
                  <a:pt x="273361" y="29341"/>
                </a:cubicBezTo>
                <a:close/>
                <a:moveTo>
                  <a:pt x="495012" y="29341"/>
                </a:moveTo>
                <a:cubicBezTo>
                  <a:pt x="495012" y="45609"/>
                  <a:pt x="483227" y="58797"/>
                  <a:pt x="468691" y="58797"/>
                </a:cubicBezTo>
                <a:cubicBezTo>
                  <a:pt x="454155" y="58797"/>
                  <a:pt x="442371" y="45609"/>
                  <a:pt x="442371" y="29341"/>
                </a:cubicBezTo>
                <a:cubicBezTo>
                  <a:pt x="442371" y="13073"/>
                  <a:pt x="454155" y="-115"/>
                  <a:pt x="468691" y="-115"/>
                </a:cubicBezTo>
                <a:cubicBezTo>
                  <a:pt x="483220" y="-123"/>
                  <a:pt x="495003" y="13053"/>
                  <a:pt x="495012" y="29313"/>
                </a:cubicBezTo>
                <a:cubicBezTo>
                  <a:pt x="495012" y="29323"/>
                  <a:pt x="495012" y="29332"/>
                  <a:pt x="495012" y="29341"/>
                </a:cubicBezTo>
                <a:close/>
                <a:moveTo>
                  <a:pt x="716723" y="29341"/>
                </a:moveTo>
                <a:cubicBezTo>
                  <a:pt x="716723" y="45609"/>
                  <a:pt x="704939" y="58797"/>
                  <a:pt x="690403" y="58797"/>
                </a:cubicBezTo>
                <a:cubicBezTo>
                  <a:pt x="675866" y="58797"/>
                  <a:pt x="664082" y="45609"/>
                  <a:pt x="664082" y="29341"/>
                </a:cubicBezTo>
                <a:cubicBezTo>
                  <a:pt x="664082" y="13073"/>
                  <a:pt x="675866" y="-115"/>
                  <a:pt x="690403" y="-115"/>
                </a:cubicBezTo>
                <a:cubicBezTo>
                  <a:pt x="704933" y="-123"/>
                  <a:pt x="716715" y="13053"/>
                  <a:pt x="716723" y="29313"/>
                </a:cubicBezTo>
                <a:cubicBezTo>
                  <a:pt x="716723" y="29323"/>
                  <a:pt x="716723" y="29332"/>
                  <a:pt x="716723" y="29341"/>
                </a:cubicBezTo>
                <a:close/>
                <a:moveTo>
                  <a:pt x="938435" y="29341"/>
                </a:moveTo>
                <a:cubicBezTo>
                  <a:pt x="938435" y="45609"/>
                  <a:pt x="926651" y="58797"/>
                  <a:pt x="912114" y="58797"/>
                </a:cubicBezTo>
                <a:cubicBezTo>
                  <a:pt x="897579" y="58797"/>
                  <a:pt x="885794" y="45609"/>
                  <a:pt x="885794" y="29341"/>
                </a:cubicBezTo>
                <a:cubicBezTo>
                  <a:pt x="885794" y="13073"/>
                  <a:pt x="897579" y="-115"/>
                  <a:pt x="912114" y="-115"/>
                </a:cubicBezTo>
                <a:cubicBezTo>
                  <a:pt x="926644" y="-123"/>
                  <a:pt x="938427" y="13053"/>
                  <a:pt x="938435" y="29313"/>
                </a:cubicBezTo>
                <a:cubicBezTo>
                  <a:pt x="938435" y="29323"/>
                  <a:pt x="938435" y="29332"/>
                  <a:pt x="938435" y="29341"/>
                </a:cubicBezTo>
                <a:close/>
                <a:moveTo>
                  <a:pt x="1160145" y="29341"/>
                </a:moveTo>
                <a:cubicBezTo>
                  <a:pt x="1160145" y="45609"/>
                  <a:pt x="1148361" y="58797"/>
                  <a:pt x="1133824" y="58797"/>
                </a:cubicBezTo>
                <a:cubicBezTo>
                  <a:pt x="1119288" y="58797"/>
                  <a:pt x="1107504" y="45609"/>
                  <a:pt x="1107504" y="29341"/>
                </a:cubicBezTo>
                <a:cubicBezTo>
                  <a:pt x="1107504" y="13073"/>
                  <a:pt x="1119288" y="-115"/>
                  <a:pt x="1133824" y="-115"/>
                </a:cubicBezTo>
                <a:cubicBezTo>
                  <a:pt x="1148353" y="-96"/>
                  <a:pt x="1160129" y="13081"/>
                  <a:pt x="1160145" y="29341"/>
                </a:cubicBezTo>
                <a:close/>
                <a:moveTo>
                  <a:pt x="51650" y="220382"/>
                </a:moveTo>
                <a:cubicBezTo>
                  <a:pt x="51650" y="236650"/>
                  <a:pt x="39866" y="249838"/>
                  <a:pt x="25329" y="249838"/>
                </a:cubicBezTo>
                <a:cubicBezTo>
                  <a:pt x="10793" y="249838"/>
                  <a:pt x="-991" y="236650"/>
                  <a:pt x="-991" y="220382"/>
                </a:cubicBezTo>
                <a:cubicBezTo>
                  <a:pt x="-991" y="204114"/>
                  <a:pt x="10793" y="190926"/>
                  <a:pt x="25329" y="190926"/>
                </a:cubicBezTo>
                <a:cubicBezTo>
                  <a:pt x="39860" y="190918"/>
                  <a:pt x="51642" y="204094"/>
                  <a:pt x="51650" y="220354"/>
                </a:cubicBezTo>
                <a:cubicBezTo>
                  <a:pt x="51650" y="220364"/>
                  <a:pt x="51650" y="220373"/>
                  <a:pt x="51650" y="220382"/>
                </a:cubicBezTo>
                <a:close/>
                <a:moveTo>
                  <a:pt x="273361" y="220382"/>
                </a:moveTo>
                <a:cubicBezTo>
                  <a:pt x="273361" y="236650"/>
                  <a:pt x="261577" y="249838"/>
                  <a:pt x="247041" y="249838"/>
                </a:cubicBezTo>
                <a:cubicBezTo>
                  <a:pt x="232505" y="249838"/>
                  <a:pt x="220720" y="236650"/>
                  <a:pt x="220720" y="220382"/>
                </a:cubicBezTo>
                <a:cubicBezTo>
                  <a:pt x="220720" y="204114"/>
                  <a:pt x="232505" y="190926"/>
                  <a:pt x="247041" y="190926"/>
                </a:cubicBezTo>
                <a:cubicBezTo>
                  <a:pt x="261569" y="190945"/>
                  <a:pt x="273345" y="204122"/>
                  <a:pt x="273361" y="220382"/>
                </a:cubicBezTo>
                <a:close/>
                <a:moveTo>
                  <a:pt x="495012" y="220382"/>
                </a:moveTo>
                <a:cubicBezTo>
                  <a:pt x="495012" y="236650"/>
                  <a:pt x="483227" y="249838"/>
                  <a:pt x="468691" y="249838"/>
                </a:cubicBezTo>
                <a:cubicBezTo>
                  <a:pt x="454155" y="249838"/>
                  <a:pt x="442371" y="236650"/>
                  <a:pt x="442371" y="220382"/>
                </a:cubicBezTo>
                <a:cubicBezTo>
                  <a:pt x="442371" y="204114"/>
                  <a:pt x="454155" y="190926"/>
                  <a:pt x="468691" y="190926"/>
                </a:cubicBezTo>
                <a:cubicBezTo>
                  <a:pt x="483220" y="190918"/>
                  <a:pt x="495003" y="204094"/>
                  <a:pt x="495012" y="220354"/>
                </a:cubicBezTo>
                <a:cubicBezTo>
                  <a:pt x="495012" y="220364"/>
                  <a:pt x="495012" y="220373"/>
                  <a:pt x="495012" y="220382"/>
                </a:cubicBezTo>
                <a:close/>
                <a:moveTo>
                  <a:pt x="716723" y="220382"/>
                </a:moveTo>
                <a:cubicBezTo>
                  <a:pt x="716723" y="236650"/>
                  <a:pt x="704939" y="249838"/>
                  <a:pt x="690403" y="249838"/>
                </a:cubicBezTo>
                <a:cubicBezTo>
                  <a:pt x="675866" y="249838"/>
                  <a:pt x="664082" y="236650"/>
                  <a:pt x="664082" y="220382"/>
                </a:cubicBezTo>
                <a:cubicBezTo>
                  <a:pt x="664082" y="204114"/>
                  <a:pt x="675866" y="190926"/>
                  <a:pt x="690403" y="190926"/>
                </a:cubicBezTo>
                <a:cubicBezTo>
                  <a:pt x="704933" y="190918"/>
                  <a:pt x="716715" y="204094"/>
                  <a:pt x="716723" y="220354"/>
                </a:cubicBezTo>
                <a:cubicBezTo>
                  <a:pt x="716723" y="220364"/>
                  <a:pt x="716723" y="220373"/>
                  <a:pt x="716723" y="220382"/>
                </a:cubicBezTo>
                <a:close/>
                <a:moveTo>
                  <a:pt x="938435" y="220382"/>
                </a:moveTo>
                <a:cubicBezTo>
                  <a:pt x="938435" y="236650"/>
                  <a:pt x="926651" y="249838"/>
                  <a:pt x="912114" y="249838"/>
                </a:cubicBezTo>
                <a:cubicBezTo>
                  <a:pt x="897579" y="249838"/>
                  <a:pt x="885794" y="236650"/>
                  <a:pt x="885794" y="220382"/>
                </a:cubicBezTo>
                <a:cubicBezTo>
                  <a:pt x="885794" y="204114"/>
                  <a:pt x="897579" y="190926"/>
                  <a:pt x="912114" y="190926"/>
                </a:cubicBezTo>
                <a:cubicBezTo>
                  <a:pt x="926644" y="190918"/>
                  <a:pt x="938427" y="204094"/>
                  <a:pt x="938435" y="220354"/>
                </a:cubicBezTo>
                <a:cubicBezTo>
                  <a:pt x="938435" y="220364"/>
                  <a:pt x="938435" y="220373"/>
                  <a:pt x="938435" y="220382"/>
                </a:cubicBezTo>
                <a:close/>
                <a:moveTo>
                  <a:pt x="1160145" y="220382"/>
                </a:moveTo>
                <a:cubicBezTo>
                  <a:pt x="1160145" y="236650"/>
                  <a:pt x="1148361" y="249838"/>
                  <a:pt x="1133824" y="249838"/>
                </a:cubicBezTo>
                <a:cubicBezTo>
                  <a:pt x="1119288" y="249838"/>
                  <a:pt x="1107504" y="236650"/>
                  <a:pt x="1107504" y="220382"/>
                </a:cubicBezTo>
                <a:cubicBezTo>
                  <a:pt x="1107504" y="204114"/>
                  <a:pt x="1119288" y="190926"/>
                  <a:pt x="1133824" y="190926"/>
                </a:cubicBezTo>
                <a:cubicBezTo>
                  <a:pt x="1148353" y="190945"/>
                  <a:pt x="1160129" y="204122"/>
                  <a:pt x="1160145" y="220382"/>
                </a:cubicBezTo>
                <a:close/>
                <a:moveTo>
                  <a:pt x="51650" y="411423"/>
                </a:moveTo>
                <a:cubicBezTo>
                  <a:pt x="51650" y="427691"/>
                  <a:pt x="39866" y="440878"/>
                  <a:pt x="25329" y="440878"/>
                </a:cubicBezTo>
                <a:cubicBezTo>
                  <a:pt x="10793" y="440878"/>
                  <a:pt x="-991" y="427691"/>
                  <a:pt x="-991" y="411423"/>
                </a:cubicBezTo>
                <a:cubicBezTo>
                  <a:pt x="-991" y="395154"/>
                  <a:pt x="10793" y="381967"/>
                  <a:pt x="25329" y="381967"/>
                </a:cubicBezTo>
                <a:cubicBezTo>
                  <a:pt x="39860" y="381959"/>
                  <a:pt x="51642" y="395134"/>
                  <a:pt x="51650" y="411394"/>
                </a:cubicBezTo>
                <a:cubicBezTo>
                  <a:pt x="51650" y="411403"/>
                  <a:pt x="51650" y="411413"/>
                  <a:pt x="51650" y="411423"/>
                </a:cubicBezTo>
                <a:close/>
                <a:moveTo>
                  <a:pt x="273361" y="411423"/>
                </a:moveTo>
                <a:cubicBezTo>
                  <a:pt x="273361" y="427691"/>
                  <a:pt x="261577" y="440878"/>
                  <a:pt x="247041" y="440878"/>
                </a:cubicBezTo>
                <a:cubicBezTo>
                  <a:pt x="232505" y="440878"/>
                  <a:pt x="220720" y="427691"/>
                  <a:pt x="220720" y="411423"/>
                </a:cubicBezTo>
                <a:cubicBezTo>
                  <a:pt x="220720" y="395154"/>
                  <a:pt x="232505" y="381967"/>
                  <a:pt x="247041" y="381967"/>
                </a:cubicBezTo>
                <a:cubicBezTo>
                  <a:pt x="261569" y="381986"/>
                  <a:pt x="273345" y="395162"/>
                  <a:pt x="273361" y="411423"/>
                </a:cubicBezTo>
                <a:close/>
                <a:moveTo>
                  <a:pt x="495012" y="411423"/>
                </a:moveTo>
                <a:cubicBezTo>
                  <a:pt x="495012" y="427691"/>
                  <a:pt x="483227" y="440878"/>
                  <a:pt x="468691" y="440878"/>
                </a:cubicBezTo>
                <a:cubicBezTo>
                  <a:pt x="454155" y="440878"/>
                  <a:pt x="442371" y="427691"/>
                  <a:pt x="442371" y="411423"/>
                </a:cubicBezTo>
                <a:cubicBezTo>
                  <a:pt x="442371" y="395154"/>
                  <a:pt x="454155" y="381967"/>
                  <a:pt x="468691" y="381967"/>
                </a:cubicBezTo>
                <a:cubicBezTo>
                  <a:pt x="483220" y="381959"/>
                  <a:pt x="495003" y="395134"/>
                  <a:pt x="495012" y="411394"/>
                </a:cubicBezTo>
                <a:cubicBezTo>
                  <a:pt x="495012" y="411403"/>
                  <a:pt x="495012" y="411413"/>
                  <a:pt x="495012" y="411423"/>
                </a:cubicBezTo>
                <a:close/>
                <a:moveTo>
                  <a:pt x="716723" y="411423"/>
                </a:moveTo>
                <a:cubicBezTo>
                  <a:pt x="716723" y="427691"/>
                  <a:pt x="704939" y="440878"/>
                  <a:pt x="690403" y="440878"/>
                </a:cubicBezTo>
                <a:cubicBezTo>
                  <a:pt x="675866" y="440878"/>
                  <a:pt x="664082" y="427691"/>
                  <a:pt x="664082" y="411423"/>
                </a:cubicBezTo>
                <a:cubicBezTo>
                  <a:pt x="664082" y="395154"/>
                  <a:pt x="675866" y="381967"/>
                  <a:pt x="690403" y="381967"/>
                </a:cubicBezTo>
                <a:cubicBezTo>
                  <a:pt x="704933" y="381959"/>
                  <a:pt x="716715" y="395134"/>
                  <a:pt x="716723" y="411394"/>
                </a:cubicBezTo>
                <a:cubicBezTo>
                  <a:pt x="716723" y="411403"/>
                  <a:pt x="716723" y="411413"/>
                  <a:pt x="716723" y="411423"/>
                </a:cubicBezTo>
                <a:close/>
                <a:moveTo>
                  <a:pt x="938435" y="411423"/>
                </a:moveTo>
                <a:cubicBezTo>
                  <a:pt x="938435" y="427691"/>
                  <a:pt x="926651" y="440878"/>
                  <a:pt x="912114" y="440878"/>
                </a:cubicBezTo>
                <a:cubicBezTo>
                  <a:pt x="897579" y="440878"/>
                  <a:pt x="885794" y="427691"/>
                  <a:pt x="885794" y="411423"/>
                </a:cubicBezTo>
                <a:cubicBezTo>
                  <a:pt x="885794" y="395154"/>
                  <a:pt x="897579" y="381967"/>
                  <a:pt x="912114" y="381967"/>
                </a:cubicBezTo>
                <a:cubicBezTo>
                  <a:pt x="926644" y="381959"/>
                  <a:pt x="938427" y="395134"/>
                  <a:pt x="938435" y="411394"/>
                </a:cubicBezTo>
                <a:cubicBezTo>
                  <a:pt x="938435" y="411403"/>
                  <a:pt x="938435" y="411413"/>
                  <a:pt x="938435" y="411423"/>
                </a:cubicBezTo>
                <a:close/>
                <a:moveTo>
                  <a:pt x="1160145" y="411423"/>
                </a:moveTo>
                <a:cubicBezTo>
                  <a:pt x="1160145" y="427691"/>
                  <a:pt x="1148361" y="440878"/>
                  <a:pt x="1133824" y="440878"/>
                </a:cubicBezTo>
                <a:cubicBezTo>
                  <a:pt x="1119288" y="440878"/>
                  <a:pt x="1107504" y="427691"/>
                  <a:pt x="1107504" y="411423"/>
                </a:cubicBezTo>
                <a:cubicBezTo>
                  <a:pt x="1107504" y="395154"/>
                  <a:pt x="1119288" y="381967"/>
                  <a:pt x="1133824" y="381967"/>
                </a:cubicBezTo>
                <a:cubicBezTo>
                  <a:pt x="1148353" y="381986"/>
                  <a:pt x="1160129" y="395162"/>
                  <a:pt x="1160145" y="411423"/>
                </a:cubicBezTo>
                <a:close/>
                <a:moveTo>
                  <a:pt x="51650" y="602463"/>
                </a:moveTo>
                <a:cubicBezTo>
                  <a:pt x="51650" y="618731"/>
                  <a:pt x="39866" y="631919"/>
                  <a:pt x="25329" y="631919"/>
                </a:cubicBezTo>
                <a:cubicBezTo>
                  <a:pt x="10793" y="631919"/>
                  <a:pt x="-991" y="618731"/>
                  <a:pt x="-991" y="602463"/>
                </a:cubicBezTo>
                <a:cubicBezTo>
                  <a:pt x="-991" y="586195"/>
                  <a:pt x="10793" y="573007"/>
                  <a:pt x="25329" y="573007"/>
                </a:cubicBezTo>
                <a:cubicBezTo>
                  <a:pt x="39860" y="572999"/>
                  <a:pt x="51642" y="586175"/>
                  <a:pt x="51650" y="602435"/>
                </a:cubicBezTo>
                <a:cubicBezTo>
                  <a:pt x="51650" y="602445"/>
                  <a:pt x="51650" y="602454"/>
                  <a:pt x="51650" y="602463"/>
                </a:cubicBezTo>
                <a:close/>
                <a:moveTo>
                  <a:pt x="273361" y="602463"/>
                </a:moveTo>
                <a:cubicBezTo>
                  <a:pt x="273361" y="618731"/>
                  <a:pt x="261577" y="631919"/>
                  <a:pt x="247041" y="631919"/>
                </a:cubicBezTo>
                <a:cubicBezTo>
                  <a:pt x="232505" y="631919"/>
                  <a:pt x="220720" y="618731"/>
                  <a:pt x="220720" y="602463"/>
                </a:cubicBezTo>
                <a:cubicBezTo>
                  <a:pt x="220720" y="586195"/>
                  <a:pt x="232505" y="573007"/>
                  <a:pt x="247041" y="573007"/>
                </a:cubicBezTo>
                <a:cubicBezTo>
                  <a:pt x="261569" y="573027"/>
                  <a:pt x="273345" y="586203"/>
                  <a:pt x="273361" y="602463"/>
                </a:cubicBezTo>
                <a:close/>
                <a:moveTo>
                  <a:pt x="495012" y="602463"/>
                </a:moveTo>
                <a:cubicBezTo>
                  <a:pt x="495012" y="618731"/>
                  <a:pt x="483227" y="631919"/>
                  <a:pt x="468691" y="631919"/>
                </a:cubicBezTo>
                <a:cubicBezTo>
                  <a:pt x="454155" y="631919"/>
                  <a:pt x="442371" y="618731"/>
                  <a:pt x="442371" y="602463"/>
                </a:cubicBezTo>
                <a:cubicBezTo>
                  <a:pt x="442371" y="586195"/>
                  <a:pt x="454155" y="573007"/>
                  <a:pt x="468691" y="573007"/>
                </a:cubicBezTo>
                <a:cubicBezTo>
                  <a:pt x="483220" y="572999"/>
                  <a:pt x="495003" y="586175"/>
                  <a:pt x="495012" y="602435"/>
                </a:cubicBezTo>
                <a:cubicBezTo>
                  <a:pt x="495012" y="602445"/>
                  <a:pt x="495012" y="602454"/>
                  <a:pt x="495012" y="602463"/>
                </a:cubicBezTo>
                <a:close/>
                <a:moveTo>
                  <a:pt x="716723" y="602463"/>
                </a:moveTo>
                <a:cubicBezTo>
                  <a:pt x="716723" y="618731"/>
                  <a:pt x="704939" y="631919"/>
                  <a:pt x="690403" y="631919"/>
                </a:cubicBezTo>
                <a:cubicBezTo>
                  <a:pt x="675866" y="631919"/>
                  <a:pt x="664082" y="618731"/>
                  <a:pt x="664082" y="602463"/>
                </a:cubicBezTo>
                <a:cubicBezTo>
                  <a:pt x="664082" y="586195"/>
                  <a:pt x="675866" y="573007"/>
                  <a:pt x="690403" y="573007"/>
                </a:cubicBezTo>
                <a:cubicBezTo>
                  <a:pt x="704933" y="572999"/>
                  <a:pt x="716715" y="586175"/>
                  <a:pt x="716723" y="602435"/>
                </a:cubicBezTo>
                <a:cubicBezTo>
                  <a:pt x="716723" y="602445"/>
                  <a:pt x="716723" y="602454"/>
                  <a:pt x="716723" y="602463"/>
                </a:cubicBezTo>
                <a:close/>
                <a:moveTo>
                  <a:pt x="938435" y="602463"/>
                </a:moveTo>
                <a:cubicBezTo>
                  <a:pt x="938435" y="618731"/>
                  <a:pt x="926651" y="631919"/>
                  <a:pt x="912114" y="631919"/>
                </a:cubicBezTo>
                <a:cubicBezTo>
                  <a:pt x="897579" y="631919"/>
                  <a:pt x="885794" y="618731"/>
                  <a:pt x="885794" y="602463"/>
                </a:cubicBezTo>
                <a:cubicBezTo>
                  <a:pt x="885794" y="586195"/>
                  <a:pt x="897579" y="573007"/>
                  <a:pt x="912114" y="573007"/>
                </a:cubicBezTo>
                <a:cubicBezTo>
                  <a:pt x="926644" y="572999"/>
                  <a:pt x="938427" y="586175"/>
                  <a:pt x="938435" y="602435"/>
                </a:cubicBezTo>
                <a:cubicBezTo>
                  <a:pt x="938435" y="602445"/>
                  <a:pt x="938435" y="602454"/>
                  <a:pt x="938435" y="602463"/>
                </a:cubicBezTo>
                <a:close/>
                <a:moveTo>
                  <a:pt x="1160145" y="602463"/>
                </a:moveTo>
                <a:cubicBezTo>
                  <a:pt x="1160145" y="618731"/>
                  <a:pt x="1148361" y="631919"/>
                  <a:pt x="1133824" y="631919"/>
                </a:cubicBezTo>
                <a:cubicBezTo>
                  <a:pt x="1119288" y="631919"/>
                  <a:pt x="1107504" y="618731"/>
                  <a:pt x="1107504" y="602463"/>
                </a:cubicBezTo>
                <a:cubicBezTo>
                  <a:pt x="1107504" y="586195"/>
                  <a:pt x="1119288" y="573007"/>
                  <a:pt x="1133824" y="573007"/>
                </a:cubicBezTo>
                <a:cubicBezTo>
                  <a:pt x="1148353" y="573027"/>
                  <a:pt x="1160129" y="586203"/>
                  <a:pt x="1160145" y="602463"/>
                </a:cubicBezTo>
                <a:close/>
                <a:moveTo>
                  <a:pt x="51650" y="793504"/>
                </a:moveTo>
                <a:cubicBezTo>
                  <a:pt x="51650" y="809772"/>
                  <a:pt x="39866" y="822960"/>
                  <a:pt x="25329" y="822960"/>
                </a:cubicBezTo>
                <a:cubicBezTo>
                  <a:pt x="10793" y="822960"/>
                  <a:pt x="-991" y="809772"/>
                  <a:pt x="-991" y="793504"/>
                </a:cubicBezTo>
                <a:cubicBezTo>
                  <a:pt x="-991" y="777236"/>
                  <a:pt x="10793" y="764048"/>
                  <a:pt x="25329" y="764048"/>
                </a:cubicBezTo>
                <a:cubicBezTo>
                  <a:pt x="39860" y="764040"/>
                  <a:pt x="51642" y="777215"/>
                  <a:pt x="51650" y="793476"/>
                </a:cubicBezTo>
                <a:cubicBezTo>
                  <a:pt x="51650" y="793485"/>
                  <a:pt x="51650" y="793494"/>
                  <a:pt x="51650" y="793504"/>
                </a:cubicBezTo>
                <a:close/>
                <a:moveTo>
                  <a:pt x="273361" y="793504"/>
                </a:moveTo>
                <a:cubicBezTo>
                  <a:pt x="273361" y="809772"/>
                  <a:pt x="261577" y="822960"/>
                  <a:pt x="247041" y="822960"/>
                </a:cubicBezTo>
                <a:cubicBezTo>
                  <a:pt x="232505" y="822960"/>
                  <a:pt x="220720" y="809772"/>
                  <a:pt x="220720" y="793504"/>
                </a:cubicBezTo>
                <a:cubicBezTo>
                  <a:pt x="220720" y="777236"/>
                  <a:pt x="232505" y="764048"/>
                  <a:pt x="247041" y="764048"/>
                </a:cubicBezTo>
                <a:cubicBezTo>
                  <a:pt x="261569" y="764066"/>
                  <a:pt x="273345" y="777244"/>
                  <a:pt x="273361" y="793504"/>
                </a:cubicBezTo>
                <a:close/>
                <a:moveTo>
                  <a:pt x="495012" y="793504"/>
                </a:moveTo>
                <a:cubicBezTo>
                  <a:pt x="495012" y="809772"/>
                  <a:pt x="483227" y="822960"/>
                  <a:pt x="468691" y="822960"/>
                </a:cubicBezTo>
                <a:cubicBezTo>
                  <a:pt x="454155" y="822960"/>
                  <a:pt x="442371" y="809772"/>
                  <a:pt x="442371" y="793504"/>
                </a:cubicBezTo>
                <a:cubicBezTo>
                  <a:pt x="442371" y="777236"/>
                  <a:pt x="454155" y="764048"/>
                  <a:pt x="468691" y="764048"/>
                </a:cubicBezTo>
                <a:cubicBezTo>
                  <a:pt x="483220" y="764040"/>
                  <a:pt x="495003" y="777215"/>
                  <a:pt x="495012" y="793476"/>
                </a:cubicBezTo>
                <a:cubicBezTo>
                  <a:pt x="495012" y="793485"/>
                  <a:pt x="495012" y="793494"/>
                  <a:pt x="495012" y="793504"/>
                </a:cubicBezTo>
                <a:close/>
                <a:moveTo>
                  <a:pt x="716723" y="793504"/>
                </a:moveTo>
                <a:cubicBezTo>
                  <a:pt x="716723" y="809772"/>
                  <a:pt x="704939" y="822960"/>
                  <a:pt x="690403" y="822960"/>
                </a:cubicBezTo>
                <a:cubicBezTo>
                  <a:pt x="675866" y="822960"/>
                  <a:pt x="664082" y="809772"/>
                  <a:pt x="664082" y="793504"/>
                </a:cubicBezTo>
                <a:cubicBezTo>
                  <a:pt x="664082" y="777236"/>
                  <a:pt x="675866" y="764048"/>
                  <a:pt x="690403" y="764048"/>
                </a:cubicBezTo>
                <a:cubicBezTo>
                  <a:pt x="704933" y="764040"/>
                  <a:pt x="716715" y="777215"/>
                  <a:pt x="716723" y="793476"/>
                </a:cubicBezTo>
                <a:cubicBezTo>
                  <a:pt x="716723" y="793485"/>
                  <a:pt x="716723" y="793494"/>
                  <a:pt x="716723" y="793504"/>
                </a:cubicBezTo>
                <a:close/>
                <a:moveTo>
                  <a:pt x="938435" y="793504"/>
                </a:moveTo>
                <a:cubicBezTo>
                  <a:pt x="938435" y="809772"/>
                  <a:pt x="926651" y="822960"/>
                  <a:pt x="912114" y="822960"/>
                </a:cubicBezTo>
                <a:cubicBezTo>
                  <a:pt x="897579" y="822960"/>
                  <a:pt x="885794" y="809772"/>
                  <a:pt x="885794" y="793504"/>
                </a:cubicBezTo>
                <a:cubicBezTo>
                  <a:pt x="885794" y="777236"/>
                  <a:pt x="897579" y="764048"/>
                  <a:pt x="912114" y="764048"/>
                </a:cubicBezTo>
                <a:cubicBezTo>
                  <a:pt x="926644" y="764040"/>
                  <a:pt x="938427" y="777215"/>
                  <a:pt x="938435" y="793476"/>
                </a:cubicBezTo>
                <a:cubicBezTo>
                  <a:pt x="938435" y="793485"/>
                  <a:pt x="938435" y="793494"/>
                  <a:pt x="938435" y="793504"/>
                </a:cubicBezTo>
                <a:close/>
                <a:moveTo>
                  <a:pt x="1160145" y="793504"/>
                </a:moveTo>
                <a:cubicBezTo>
                  <a:pt x="1160145" y="809772"/>
                  <a:pt x="1148361" y="822960"/>
                  <a:pt x="1133824" y="822960"/>
                </a:cubicBezTo>
                <a:cubicBezTo>
                  <a:pt x="1119288" y="822960"/>
                  <a:pt x="1107504" y="809772"/>
                  <a:pt x="1107504" y="793504"/>
                </a:cubicBezTo>
                <a:cubicBezTo>
                  <a:pt x="1107504" y="777236"/>
                  <a:pt x="1119288" y="764048"/>
                  <a:pt x="1133824" y="764048"/>
                </a:cubicBezTo>
                <a:cubicBezTo>
                  <a:pt x="1148353" y="764066"/>
                  <a:pt x="1160129" y="777244"/>
                  <a:pt x="1160145" y="793504"/>
                </a:cubicBezTo>
                <a:close/>
              </a:path>
            </a:pathLst>
          </a:custGeom>
          <a:solidFill>
            <a:srgbClr val="1199FB"/>
          </a:solidFill>
        </p:spPr>
      </p:sp>
      <p:sp>
        <p:nvSpPr>
          <p:cNvPr id="12" name="Text 6"/>
          <p:cNvSpPr/>
          <p:nvPr/>
        </p:nvSpPr>
        <p:spPr>
          <a:xfrm>
            <a:off x="1818005" y="3602355"/>
            <a:ext cx="1160145" cy="82296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i0.png"/>
          <p:cNvPicPr>
            <a:picLocks noChangeAspect="1"/>
          </p:cNvPicPr>
          <p:nvPr/>
        </p:nvPicPr>
        <p:blipFill>
          <a:blip r:embed="rId2" cstate="screen"/>
          <a:srcRect t="81" b="81"/>
          <a:stretch>
            <a:fillRect/>
          </a:stretch>
        </p:blipFill>
        <p:spPr>
          <a:xfrm flipH="1">
            <a:off x="0" y="0"/>
            <a:ext cx="12213590" cy="68707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30-16:31:52-d3dpau0s8jdo4os5dg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5361940"/>
            <a:ext cx="5304790" cy="73152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30-16:31:52-d3dpau0s8jdo4os5dg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4499610"/>
            <a:ext cx="5304790" cy="73152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30-16:31:52-d3dpau0s8jdo4os5dg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3636010"/>
            <a:ext cx="5304790" cy="7315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30-16:31:52-d3dpau0s8jdo4os5dg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2774950"/>
            <a:ext cx="5304790" cy="731520"/>
          </a:xfrm>
          <a:prstGeom prst="rect">
            <a:avLst/>
          </a:prstGeom>
        </p:spPr>
      </p:pic>
      <p:pic>
        <p:nvPicPr>
          <p:cNvPr id="7" name="Image 5" descr="https://kimi-img.moonshot.cn/pub/slides/slides_tmpl/image/25-09-30-16:31:52-d3dpau0s8jdo4os5dg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660" y="1924050"/>
            <a:ext cx="5304790" cy="731520"/>
          </a:xfrm>
          <a:prstGeom prst="rect">
            <a:avLst/>
          </a:prstGeom>
        </p:spPr>
      </p:pic>
      <p:sp>
        <p:nvSpPr>
          <p:cNvPr id="8" name="Shape 0"/>
          <p:cNvSpPr/>
          <p:nvPr/>
        </p:nvSpPr>
        <p:spPr>
          <a:xfrm>
            <a:off x="810260" y="704850"/>
            <a:ext cx="2698115" cy="1108075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9" name="Text 1"/>
          <p:cNvSpPr/>
          <p:nvPr/>
        </p:nvSpPr>
        <p:spPr>
          <a:xfrm>
            <a:off x="810260" y="704850"/>
            <a:ext cx="2698115" cy="1108075"/>
          </a:xfrm>
          <a:prstGeom prst="rect">
            <a:avLst/>
          </a:prstGeom>
          <a:noFill/>
        </p:spPr>
        <p:txBody>
          <a:bodyPr wrap="square" lIns="46863" tIns="90043" rIns="90043" bIns="46863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10" name="Text 2"/>
          <p:cNvSpPr/>
          <p:nvPr/>
        </p:nvSpPr>
        <p:spPr>
          <a:xfrm>
            <a:off x="2687955" y="1067435"/>
            <a:ext cx="288480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>
                    <a:alpha val="54902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pic>
        <p:nvPicPr>
          <p:cNvPr id="11" name="Image 6" descr="https://kimi-img.moonshot.cn/pub/slides/slides_tmpl/image/25-09-30-16:31:52-d3dpau0s8jdo4os5dgcg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1878" y="1924685"/>
            <a:ext cx="708660" cy="708660"/>
          </a:xfrm>
          <a:prstGeom prst="rect">
            <a:avLst/>
          </a:prstGeom>
        </p:spPr>
      </p:pic>
      <p:pic>
        <p:nvPicPr>
          <p:cNvPr id="12" name="Image 7" descr="https://kimi-img.moonshot.cn/pub/slides/slides_tmpl/image/25-09-30-16:31:52-d3dpau0s8jdo4os5dgcg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1878" y="2787650"/>
            <a:ext cx="708660" cy="708660"/>
          </a:xfrm>
          <a:prstGeom prst="rect">
            <a:avLst/>
          </a:prstGeom>
        </p:spPr>
      </p:pic>
      <p:pic>
        <p:nvPicPr>
          <p:cNvPr id="13" name="Image 8" descr="https://kimi-img.moonshot.cn/pub/slides/slides_tmpl/image/25-09-30-16:31:52-d3dpau0s8jdo4os5dgcg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1878" y="3644900"/>
            <a:ext cx="708660" cy="708660"/>
          </a:xfrm>
          <a:prstGeom prst="rect">
            <a:avLst/>
          </a:prstGeom>
        </p:spPr>
      </p:pic>
      <p:pic>
        <p:nvPicPr>
          <p:cNvPr id="14" name="Image 9" descr="https://kimi-img.moonshot.cn/pub/slides/slides_tmpl/image/25-09-30-16:31:52-d3dpau0s8jdo4os5dgcg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1878" y="4500245"/>
            <a:ext cx="708660" cy="708660"/>
          </a:xfrm>
          <a:prstGeom prst="rect">
            <a:avLst/>
          </a:prstGeom>
        </p:spPr>
      </p:pic>
      <p:pic>
        <p:nvPicPr>
          <p:cNvPr id="15" name="Image 10" descr="https://kimi-img.moonshot.cn/pub/slides/slides_tmpl/image/25-09-30-16:31:52-d3dpau0s8jdo4os5dgcg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131878" y="5365115"/>
            <a:ext cx="708660" cy="708660"/>
          </a:xfrm>
          <a:prstGeom prst="rect">
            <a:avLst/>
          </a:prstGeom>
        </p:spPr>
      </p:pic>
      <p:sp>
        <p:nvSpPr>
          <p:cNvPr id="16" name="Shape 3"/>
          <p:cNvSpPr/>
          <p:nvPr/>
        </p:nvSpPr>
        <p:spPr>
          <a:xfrm>
            <a:off x="10259060" y="704850"/>
            <a:ext cx="1051560" cy="622300"/>
          </a:xfrm>
          <a:custGeom>
            <a:avLst/>
            <a:gdLst/>
            <a:ahLst/>
            <a:cxnLst/>
            <a:rect l="l" t="t" r="r" b="b"/>
            <a:pathLst>
              <a:path w="1051560" h="622300">
                <a:moveTo>
                  <a:pt x="46815" y="22187"/>
                </a:moveTo>
                <a:cubicBezTo>
                  <a:pt x="46815" y="34488"/>
                  <a:pt x="36134" y="44461"/>
                  <a:pt x="22958" y="44461"/>
                </a:cubicBezTo>
                <a:cubicBezTo>
                  <a:pt x="9782" y="44461"/>
                  <a:pt x="-899" y="34488"/>
                  <a:pt x="-899" y="22187"/>
                </a:cubicBezTo>
                <a:cubicBezTo>
                  <a:pt x="-899" y="9885"/>
                  <a:pt x="9782" y="-87"/>
                  <a:pt x="22958" y="-87"/>
                </a:cubicBezTo>
                <a:cubicBezTo>
                  <a:pt x="36129" y="-93"/>
                  <a:pt x="46809" y="9871"/>
                  <a:pt x="46815" y="22165"/>
                </a:cubicBezTo>
                <a:cubicBezTo>
                  <a:pt x="46815" y="22173"/>
                  <a:pt x="46815" y="22180"/>
                  <a:pt x="46815" y="22187"/>
                </a:cubicBezTo>
                <a:close/>
                <a:moveTo>
                  <a:pt x="247776" y="22187"/>
                </a:moveTo>
                <a:cubicBezTo>
                  <a:pt x="247776" y="34488"/>
                  <a:pt x="237095" y="44461"/>
                  <a:pt x="223919" y="44461"/>
                </a:cubicBezTo>
                <a:cubicBezTo>
                  <a:pt x="210744" y="44461"/>
                  <a:pt x="200062" y="34488"/>
                  <a:pt x="200062" y="22187"/>
                </a:cubicBezTo>
                <a:cubicBezTo>
                  <a:pt x="200062" y="9885"/>
                  <a:pt x="210744" y="-87"/>
                  <a:pt x="223919" y="-87"/>
                </a:cubicBezTo>
                <a:cubicBezTo>
                  <a:pt x="237087" y="-72"/>
                  <a:pt x="247761" y="9891"/>
                  <a:pt x="247776" y="22187"/>
                </a:cubicBezTo>
                <a:close/>
                <a:moveTo>
                  <a:pt x="448680" y="22187"/>
                </a:moveTo>
                <a:cubicBezTo>
                  <a:pt x="448680" y="34488"/>
                  <a:pt x="437998" y="44461"/>
                  <a:pt x="424823" y="44461"/>
                </a:cubicBezTo>
                <a:cubicBezTo>
                  <a:pt x="411647" y="44461"/>
                  <a:pt x="400966" y="34488"/>
                  <a:pt x="400966" y="22187"/>
                </a:cubicBezTo>
                <a:cubicBezTo>
                  <a:pt x="400966" y="9885"/>
                  <a:pt x="411647" y="-87"/>
                  <a:pt x="424823" y="-87"/>
                </a:cubicBezTo>
                <a:cubicBezTo>
                  <a:pt x="437993" y="-93"/>
                  <a:pt x="448673" y="9871"/>
                  <a:pt x="448680" y="22165"/>
                </a:cubicBezTo>
                <a:cubicBezTo>
                  <a:pt x="448680" y="22173"/>
                  <a:pt x="448680" y="22180"/>
                  <a:pt x="448680" y="22187"/>
                </a:cubicBezTo>
                <a:close/>
                <a:moveTo>
                  <a:pt x="649641" y="22187"/>
                </a:moveTo>
                <a:cubicBezTo>
                  <a:pt x="649641" y="34488"/>
                  <a:pt x="638960" y="44461"/>
                  <a:pt x="625784" y="44461"/>
                </a:cubicBezTo>
                <a:cubicBezTo>
                  <a:pt x="612608" y="44461"/>
                  <a:pt x="601927" y="34488"/>
                  <a:pt x="601927" y="22187"/>
                </a:cubicBezTo>
                <a:cubicBezTo>
                  <a:pt x="601927" y="9885"/>
                  <a:pt x="612608" y="-87"/>
                  <a:pt x="625784" y="-87"/>
                </a:cubicBezTo>
                <a:cubicBezTo>
                  <a:pt x="638954" y="-93"/>
                  <a:pt x="649633" y="9871"/>
                  <a:pt x="649641" y="22165"/>
                </a:cubicBezTo>
                <a:cubicBezTo>
                  <a:pt x="649641" y="22173"/>
                  <a:pt x="649641" y="22180"/>
                  <a:pt x="649641" y="22187"/>
                </a:cubicBezTo>
                <a:close/>
                <a:moveTo>
                  <a:pt x="850601" y="22187"/>
                </a:moveTo>
                <a:cubicBezTo>
                  <a:pt x="850601" y="34488"/>
                  <a:pt x="839920" y="44461"/>
                  <a:pt x="826744" y="44461"/>
                </a:cubicBezTo>
                <a:cubicBezTo>
                  <a:pt x="813569" y="44461"/>
                  <a:pt x="802887" y="34488"/>
                  <a:pt x="802887" y="22187"/>
                </a:cubicBezTo>
                <a:cubicBezTo>
                  <a:pt x="802887" y="9885"/>
                  <a:pt x="813569" y="-87"/>
                  <a:pt x="826744" y="-87"/>
                </a:cubicBezTo>
                <a:cubicBezTo>
                  <a:pt x="839914" y="-93"/>
                  <a:pt x="850594" y="9871"/>
                  <a:pt x="850601" y="22165"/>
                </a:cubicBezTo>
                <a:cubicBezTo>
                  <a:pt x="850601" y="22173"/>
                  <a:pt x="850601" y="22180"/>
                  <a:pt x="850601" y="22187"/>
                </a:cubicBezTo>
                <a:close/>
                <a:moveTo>
                  <a:pt x="1051560" y="22187"/>
                </a:moveTo>
                <a:cubicBezTo>
                  <a:pt x="1051560" y="34488"/>
                  <a:pt x="1040879" y="44461"/>
                  <a:pt x="1027703" y="44461"/>
                </a:cubicBezTo>
                <a:cubicBezTo>
                  <a:pt x="1014527" y="44461"/>
                  <a:pt x="1003846" y="34488"/>
                  <a:pt x="1003846" y="22187"/>
                </a:cubicBezTo>
                <a:cubicBezTo>
                  <a:pt x="1003846" y="9885"/>
                  <a:pt x="1014527" y="-87"/>
                  <a:pt x="1027703" y="-87"/>
                </a:cubicBezTo>
                <a:cubicBezTo>
                  <a:pt x="1040872" y="-72"/>
                  <a:pt x="1051545" y="9891"/>
                  <a:pt x="1051560" y="22187"/>
                </a:cubicBezTo>
                <a:close/>
                <a:moveTo>
                  <a:pt x="46815" y="166647"/>
                </a:moveTo>
                <a:cubicBezTo>
                  <a:pt x="46815" y="178948"/>
                  <a:pt x="36134" y="188920"/>
                  <a:pt x="22958" y="188920"/>
                </a:cubicBezTo>
                <a:cubicBezTo>
                  <a:pt x="9782" y="188920"/>
                  <a:pt x="-899" y="178948"/>
                  <a:pt x="-899" y="166647"/>
                </a:cubicBezTo>
                <a:cubicBezTo>
                  <a:pt x="-899" y="154345"/>
                  <a:pt x="9782" y="144373"/>
                  <a:pt x="22958" y="144373"/>
                </a:cubicBezTo>
                <a:cubicBezTo>
                  <a:pt x="36129" y="144367"/>
                  <a:pt x="46809" y="154331"/>
                  <a:pt x="46815" y="166626"/>
                </a:cubicBezTo>
                <a:cubicBezTo>
                  <a:pt x="46815" y="166633"/>
                  <a:pt x="46815" y="166640"/>
                  <a:pt x="46815" y="166647"/>
                </a:cubicBezTo>
                <a:close/>
                <a:moveTo>
                  <a:pt x="247776" y="166647"/>
                </a:moveTo>
                <a:cubicBezTo>
                  <a:pt x="247776" y="178948"/>
                  <a:pt x="237095" y="188920"/>
                  <a:pt x="223919" y="188920"/>
                </a:cubicBezTo>
                <a:cubicBezTo>
                  <a:pt x="210744" y="188920"/>
                  <a:pt x="200062" y="178948"/>
                  <a:pt x="200062" y="166647"/>
                </a:cubicBezTo>
                <a:cubicBezTo>
                  <a:pt x="200062" y="154345"/>
                  <a:pt x="210744" y="144373"/>
                  <a:pt x="223919" y="144373"/>
                </a:cubicBezTo>
                <a:cubicBezTo>
                  <a:pt x="237087" y="144388"/>
                  <a:pt x="247761" y="154351"/>
                  <a:pt x="247776" y="166647"/>
                </a:cubicBezTo>
                <a:close/>
                <a:moveTo>
                  <a:pt x="448680" y="166647"/>
                </a:moveTo>
                <a:cubicBezTo>
                  <a:pt x="448680" y="178948"/>
                  <a:pt x="437998" y="188920"/>
                  <a:pt x="424823" y="188920"/>
                </a:cubicBezTo>
                <a:cubicBezTo>
                  <a:pt x="411647" y="188920"/>
                  <a:pt x="400966" y="178948"/>
                  <a:pt x="400966" y="166647"/>
                </a:cubicBezTo>
                <a:cubicBezTo>
                  <a:pt x="400966" y="154345"/>
                  <a:pt x="411647" y="144373"/>
                  <a:pt x="424823" y="144373"/>
                </a:cubicBezTo>
                <a:cubicBezTo>
                  <a:pt x="437993" y="144367"/>
                  <a:pt x="448673" y="154331"/>
                  <a:pt x="448680" y="166626"/>
                </a:cubicBezTo>
                <a:cubicBezTo>
                  <a:pt x="448680" y="166633"/>
                  <a:pt x="448680" y="166640"/>
                  <a:pt x="448680" y="166647"/>
                </a:cubicBezTo>
                <a:close/>
                <a:moveTo>
                  <a:pt x="649641" y="166647"/>
                </a:moveTo>
                <a:cubicBezTo>
                  <a:pt x="649641" y="178948"/>
                  <a:pt x="638960" y="188920"/>
                  <a:pt x="625784" y="188920"/>
                </a:cubicBezTo>
                <a:cubicBezTo>
                  <a:pt x="612608" y="188920"/>
                  <a:pt x="601927" y="178948"/>
                  <a:pt x="601927" y="166647"/>
                </a:cubicBezTo>
                <a:cubicBezTo>
                  <a:pt x="601927" y="154345"/>
                  <a:pt x="612608" y="144373"/>
                  <a:pt x="625784" y="144373"/>
                </a:cubicBezTo>
                <a:cubicBezTo>
                  <a:pt x="638954" y="144367"/>
                  <a:pt x="649633" y="154331"/>
                  <a:pt x="649641" y="166626"/>
                </a:cubicBezTo>
                <a:cubicBezTo>
                  <a:pt x="649641" y="166633"/>
                  <a:pt x="649641" y="166640"/>
                  <a:pt x="649641" y="166647"/>
                </a:cubicBezTo>
                <a:close/>
                <a:moveTo>
                  <a:pt x="850601" y="166647"/>
                </a:moveTo>
                <a:cubicBezTo>
                  <a:pt x="850601" y="178948"/>
                  <a:pt x="839920" y="188920"/>
                  <a:pt x="826744" y="188920"/>
                </a:cubicBezTo>
                <a:cubicBezTo>
                  <a:pt x="813569" y="188920"/>
                  <a:pt x="802887" y="178948"/>
                  <a:pt x="802887" y="166647"/>
                </a:cubicBezTo>
                <a:cubicBezTo>
                  <a:pt x="802887" y="154345"/>
                  <a:pt x="813569" y="144373"/>
                  <a:pt x="826744" y="144373"/>
                </a:cubicBezTo>
                <a:cubicBezTo>
                  <a:pt x="839914" y="144367"/>
                  <a:pt x="850594" y="154331"/>
                  <a:pt x="850601" y="166626"/>
                </a:cubicBezTo>
                <a:cubicBezTo>
                  <a:pt x="850601" y="166633"/>
                  <a:pt x="850601" y="166640"/>
                  <a:pt x="850601" y="166647"/>
                </a:cubicBezTo>
                <a:close/>
                <a:moveTo>
                  <a:pt x="1051560" y="166647"/>
                </a:moveTo>
                <a:cubicBezTo>
                  <a:pt x="1051560" y="178948"/>
                  <a:pt x="1040879" y="188920"/>
                  <a:pt x="1027703" y="188920"/>
                </a:cubicBezTo>
                <a:cubicBezTo>
                  <a:pt x="1014527" y="188920"/>
                  <a:pt x="1003846" y="178948"/>
                  <a:pt x="1003846" y="166647"/>
                </a:cubicBezTo>
                <a:cubicBezTo>
                  <a:pt x="1003846" y="154345"/>
                  <a:pt x="1014527" y="144373"/>
                  <a:pt x="1027703" y="144373"/>
                </a:cubicBezTo>
                <a:cubicBezTo>
                  <a:pt x="1040872" y="144388"/>
                  <a:pt x="1051545" y="154351"/>
                  <a:pt x="1051560" y="166647"/>
                </a:cubicBezTo>
                <a:close/>
                <a:moveTo>
                  <a:pt x="46815" y="311107"/>
                </a:moveTo>
                <a:cubicBezTo>
                  <a:pt x="46815" y="323408"/>
                  <a:pt x="36134" y="333380"/>
                  <a:pt x="22958" y="333380"/>
                </a:cubicBezTo>
                <a:cubicBezTo>
                  <a:pt x="9782" y="333380"/>
                  <a:pt x="-899" y="323408"/>
                  <a:pt x="-899" y="311107"/>
                </a:cubicBezTo>
                <a:cubicBezTo>
                  <a:pt x="-899" y="298805"/>
                  <a:pt x="9782" y="288833"/>
                  <a:pt x="22958" y="288833"/>
                </a:cubicBezTo>
                <a:cubicBezTo>
                  <a:pt x="36129" y="288827"/>
                  <a:pt x="46809" y="298789"/>
                  <a:pt x="46815" y="311085"/>
                </a:cubicBezTo>
                <a:cubicBezTo>
                  <a:pt x="46815" y="311092"/>
                  <a:pt x="46815" y="311100"/>
                  <a:pt x="46815" y="311107"/>
                </a:cubicBezTo>
                <a:close/>
                <a:moveTo>
                  <a:pt x="247776" y="311107"/>
                </a:moveTo>
                <a:cubicBezTo>
                  <a:pt x="247776" y="323408"/>
                  <a:pt x="237095" y="333380"/>
                  <a:pt x="223919" y="333380"/>
                </a:cubicBezTo>
                <a:cubicBezTo>
                  <a:pt x="210744" y="333380"/>
                  <a:pt x="200062" y="323408"/>
                  <a:pt x="200062" y="311107"/>
                </a:cubicBezTo>
                <a:cubicBezTo>
                  <a:pt x="200062" y="298805"/>
                  <a:pt x="210744" y="288833"/>
                  <a:pt x="223919" y="288833"/>
                </a:cubicBezTo>
                <a:cubicBezTo>
                  <a:pt x="237087" y="288847"/>
                  <a:pt x="247761" y="298811"/>
                  <a:pt x="247776" y="311107"/>
                </a:cubicBezTo>
                <a:close/>
                <a:moveTo>
                  <a:pt x="448680" y="311107"/>
                </a:moveTo>
                <a:cubicBezTo>
                  <a:pt x="448680" y="323408"/>
                  <a:pt x="437998" y="333380"/>
                  <a:pt x="424823" y="333380"/>
                </a:cubicBezTo>
                <a:cubicBezTo>
                  <a:pt x="411647" y="333380"/>
                  <a:pt x="400966" y="323408"/>
                  <a:pt x="400966" y="311107"/>
                </a:cubicBezTo>
                <a:cubicBezTo>
                  <a:pt x="400966" y="298805"/>
                  <a:pt x="411647" y="288833"/>
                  <a:pt x="424823" y="288833"/>
                </a:cubicBezTo>
                <a:cubicBezTo>
                  <a:pt x="437993" y="288827"/>
                  <a:pt x="448673" y="298789"/>
                  <a:pt x="448680" y="311085"/>
                </a:cubicBezTo>
                <a:cubicBezTo>
                  <a:pt x="448680" y="311092"/>
                  <a:pt x="448680" y="311100"/>
                  <a:pt x="448680" y="311107"/>
                </a:cubicBezTo>
                <a:close/>
                <a:moveTo>
                  <a:pt x="649641" y="311107"/>
                </a:moveTo>
                <a:cubicBezTo>
                  <a:pt x="649641" y="323408"/>
                  <a:pt x="638960" y="333380"/>
                  <a:pt x="625784" y="333380"/>
                </a:cubicBezTo>
                <a:cubicBezTo>
                  <a:pt x="612608" y="333380"/>
                  <a:pt x="601927" y="323408"/>
                  <a:pt x="601927" y="311107"/>
                </a:cubicBezTo>
                <a:cubicBezTo>
                  <a:pt x="601927" y="298805"/>
                  <a:pt x="612608" y="288833"/>
                  <a:pt x="625784" y="288833"/>
                </a:cubicBezTo>
                <a:cubicBezTo>
                  <a:pt x="638954" y="288827"/>
                  <a:pt x="649633" y="298789"/>
                  <a:pt x="649641" y="311085"/>
                </a:cubicBezTo>
                <a:cubicBezTo>
                  <a:pt x="649641" y="311092"/>
                  <a:pt x="649641" y="311100"/>
                  <a:pt x="649641" y="311107"/>
                </a:cubicBezTo>
                <a:close/>
                <a:moveTo>
                  <a:pt x="850601" y="311107"/>
                </a:moveTo>
                <a:cubicBezTo>
                  <a:pt x="850601" y="323408"/>
                  <a:pt x="839920" y="333380"/>
                  <a:pt x="826744" y="333380"/>
                </a:cubicBezTo>
                <a:cubicBezTo>
                  <a:pt x="813569" y="333380"/>
                  <a:pt x="802887" y="323408"/>
                  <a:pt x="802887" y="311107"/>
                </a:cubicBezTo>
                <a:cubicBezTo>
                  <a:pt x="802887" y="298805"/>
                  <a:pt x="813569" y="288833"/>
                  <a:pt x="826744" y="288833"/>
                </a:cubicBezTo>
                <a:cubicBezTo>
                  <a:pt x="839914" y="288827"/>
                  <a:pt x="850594" y="298789"/>
                  <a:pt x="850601" y="311085"/>
                </a:cubicBezTo>
                <a:cubicBezTo>
                  <a:pt x="850601" y="311092"/>
                  <a:pt x="850601" y="311100"/>
                  <a:pt x="850601" y="311107"/>
                </a:cubicBezTo>
                <a:close/>
                <a:moveTo>
                  <a:pt x="1051560" y="311107"/>
                </a:moveTo>
                <a:cubicBezTo>
                  <a:pt x="1051560" y="323408"/>
                  <a:pt x="1040879" y="333380"/>
                  <a:pt x="1027703" y="333380"/>
                </a:cubicBezTo>
                <a:cubicBezTo>
                  <a:pt x="1014527" y="333380"/>
                  <a:pt x="1003846" y="323408"/>
                  <a:pt x="1003846" y="311107"/>
                </a:cubicBezTo>
                <a:cubicBezTo>
                  <a:pt x="1003846" y="298805"/>
                  <a:pt x="1014527" y="288833"/>
                  <a:pt x="1027703" y="288833"/>
                </a:cubicBezTo>
                <a:cubicBezTo>
                  <a:pt x="1040872" y="288847"/>
                  <a:pt x="1051545" y="298811"/>
                  <a:pt x="1051560" y="311107"/>
                </a:cubicBezTo>
                <a:close/>
                <a:moveTo>
                  <a:pt x="46815" y="455566"/>
                </a:moveTo>
                <a:cubicBezTo>
                  <a:pt x="46815" y="467868"/>
                  <a:pt x="36134" y="477840"/>
                  <a:pt x="22958" y="477840"/>
                </a:cubicBezTo>
                <a:cubicBezTo>
                  <a:pt x="9782" y="477840"/>
                  <a:pt x="-899" y="467868"/>
                  <a:pt x="-899" y="455566"/>
                </a:cubicBezTo>
                <a:cubicBezTo>
                  <a:pt x="-899" y="443265"/>
                  <a:pt x="9782" y="433293"/>
                  <a:pt x="22958" y="433293"/>
                </a:cubicBezTo>
                <a:cubicBezTo>
                  <a:pt x="36129" y="433287"/>
                  <a:pt x="46809" y="443249"/>
                  <a:pt x="46815" y="455545"/>
                </a:cubicBezTo>
                <a:cubicBezTo>
                  <a:pt x="46815" y="455553"/>
                  <a:pt x="46815" y="455560"/>
                  <a:pt x="46815" y="455566"/>
                </a:cubicBezTo>
                <a:close/>
                <a:moveTo>
                  <a:pt x="247776" y="455566"/>
                </a:moveTo>
                <a:cubicBezTo>
                  <a:pt x="247776" y="467868"/>
                  <a:pt x="237095" y="477840"/>
                  <a:pt x="223919" y="477840"/>
                </a:cubicBezTo>
                <a:cubicBezTo>
                  <a:pt x="210744" y="477840"/>
                  <a:pt x="200062" y="467868"/>
                  <a:pt x="200062" y="455566"/>
                </a:cubicBezTo>
                <a:cubicBezTo>
                  <a:pt x="200062" y="443265"/>
                  <a:pt x="210744" y="433293"/>
                  <a:pt x="223919" y="433293"/>
                </a:cubicBezTo>
                <a:cubicBezTo>
                  <a:pt x="237087" y="433307"/>
                  <a:pt x="247761" y="443271"/>
                  <a:pt x="247776" y="455566"/>
                </a:cubicBezTo>
                <a:close/>
                <a:moveTo>
                  <a:pt x="448680" y="455566"/>
                </a:moveTo>
                <a:cubicBezTo>
                  <a:pt x="448680" y="467868"/>
                  <a:pt x="437998" y="477840"/>
                  <a:pt x="424823" y="477840"/>
                </a:cubicBezTo>
                <a:cubicBezTo>
                  <a:pt x="411647" y="477840"/>
                  <a:pt x="400966" y="467868"/>
                  <a:pt x="400966" y="455566"/>
                </a:cubicBezTo>
                <a:cubicBezTo>
                  <a:pt x="400966" y="443265"/>
                  <a:pt x="411647" y="433293"/>
                  <a:pt x="424823" y="433293"/>
                </a:cubicBezTo>
                <a:cubicBezTo>
                  <a:pt x="437993" y="433287"/>
                  <a:pt x="448673" y="443249"/>
                  <a:pt x="448680" y="455545"/>
                </a:cubicBezTo>
                <a:cubicBezTo>
                  <a:pt x="448680" y="455553"/>
                  <a:pt x="448680" y="455560"/>
                  <a:pt x="448680" y="455566"/>
                </a:cubicBezTo>
                <a:close/>
                <a:moveTo>
                  <a:pt x="649641" y="455566"/>
                </a:moveTo>
                <a:cubicBezTo>
                  <a:pt x="649641" y="467868"/>
                  <a:pt x="638960" y="477840"/>
                  <a:pt x="625784" y="477840"/>
                </a:cubicBezTo>
                <a:cubicBezTo>
                  <a:pt x="612608" y="477840"/>
                  <a:pt x="601927" y="467868"/>
                  <a:pt x="601927" y="455566"/>
                </a:cubicBezTo>
                <a:cubicBezTo>
                  <a:pt x="601927" y="443265"/>
                  <a:pt x="612608" y="433293"/>
                  <a:pt x="625784" y="433293"/>
                </a:cubicBezTo>
                <a:cubicBezTo>
                  <a:pt x="638954" y="433287"/>
                  <a:pt x="649633" y="443249"/>
                  <a:pt x="649641" y="455545"/>
                </a:cubicBezTo>
                <a:cubicBezTo>
                  <a:pt x="649641" y="455553"/>
                  <a:pt x="649641" y="455560"/>
                  <a:pt x="649641" y="455566"/>
                </a:cubicBezTo>
                <a:close/>
                <a:moveTo>
                  <a:pt x="850601" y="455566"/>
                </a:moveTo>
                <a:cubicBezTo>
                  <a:pt x="850601" y="467868"/>
                  <a:pt x="839920" y="477840"/>
                  <a:pt x="826744" y="477840"/>
                </a:cubicBezTo>
                <a:cubicBezTo>
                  <a:pt x="813569" y="477840"/>
                  <a:pt x="802887" y="467868"/>
                  <a:pt x="802887" y="455566"/>
                </a:cubicBezTo>
                <a:cubicBezTo>
                  <a:pt x="802887" y="443265"/>
                  <a:pt x="813569" y="433293"/>
                  <a:pt x="826744" y="433293"/>
                </a:cubicBezTo>
                <a:cubicBezTo>
                  <a:pt x="839914" y="433287"/>
                  <a:pt x="850594" y="443249"/>
                  <a:pt x="850601" y="455545"/>
                </a:cubicBezTo>
                <a:cubicBezTo>
                  <a:pt x="850601" y="455553"/>
                  <a:pt x="850601" y="455560"/>
                  <a:pt x="850601" y="455566"/>
                </a:cubicBezTo>
                <a:close/>
                <a:moveTo>
                  <a:pt x="1051560" y="455566"/>
                </a:moveTo>
                <a:cubicBezTo>
                  <a:pt x="1051560" y="467868"/>
                  <a:pt x="1040879" y="477840"/>
                  <a:pt x="1027703" y="477840"/>
                </a:cubicBezTo>
                <a:cubicBezTo>
                  <a:pt x="1014527" y="477840"/>
                  <a:pt x="1003846" y="467868"/>
                  <a:pt x="1003846" y="455566"/>
                </a:cubicBezTo>
                <a:cubicBezTo>
                  <a:pt x="1003846" y="443265"/>
                  <a:pt x="1014527" y="433293"/>
                  <a:pt x="1027703" y="433293"/>
                </a:cubicBezTo>
                <a:cubicBezTo>
                  <a:pt x="1040872" y="433307"/>
                  <a:pt x="1051545" y="443271"/>
                  <a:pt x="1051560" y="455566"/>
                </a:cubicBezTo>
                <a:close/>
                <a:moveTo>
                  <a:pt x="46815" y="600026"/>
                </a:moveTo>
                <a:cubicBezTo>
                  <a:pt x="46815" y="612328"/>
                  <a:pt x="36134" y="622300"/>
                  <a:pt x="22958" y="622300"/>
                </a:cubicBezTo>
                <a:cubicBezTo>
                  <a:pt x="9782" y="622300"/>
                  <a:pt x="-899" y="612328"/>
                  <a:pt x="-899" y="600026"/>
                </a:cubicBezTo>
                <a:cubicBezTo>
                  <a:pt x="-899" y="587725"/>
                  <a:pt x="9782" y="577752"/>
                  <a:pt x="22958" y="577752"/>
                </a:cubicBezTo>
                <a:cubicBezTo>
                  <a:pt x="36129" y="577746"/>
                  <a:pt x="46809" y="587709"/>
                  <a:pt x="46815" y="600005"/>
                </a:cubicBezTo>
                <a:cubicBezTo>
                  <a:pt x="46815" y="600012"/>
                  <a:pt x="46815" y="600018"/>
                  <a:pt x="46815" y="600026"/>
                </a:cubicBezTo>
                <a:close/>
                <a:moveTo>
                  <a:pt x="247776" y="600026"/>
                </a:moveTo>
                <a:cubicBezTo>
                  <a:pt x="247776" y="612328"/>
                  <a:pt x="237095" y="622300"/>
                  <a:pt x="223919" y="622300"/>
                </a:cubicBezTo>
                <a:cubicBezTo>
                  <a:pt x="210744" y="622300"/>
                  <a:pt x="200062" y="612328"/>
                  <a:pt x="200062" y="600026"/>
                </a:cubicBezTo>
                <a:cubicBezTo>
                  <a:pt x="200062" y="587725"/>
                  <a:pt x="210744" y="577752"/>
                  <a:pt x="223919" y="577752"/>
                </a:cubicBezTo>
                <a:cubicBezTo>
                  <a:pt x="237087" y="577766"/>
                  <a:pt x="247761" y="587731"/>
                  <a:pt x="247776" y="600026"/>
                </a:cubicBezTo>
                <a:close/>
                <a:moveTo>
                  <a:pt x="448680" y="600026"/>
                </a:moveTo>
                <a:cubicBezTo>
                  <a:pt x="448680" y="612328"/>
                  <a:pt x="437998" y="622300"/>
                  <a:pt x="424823" y="622300"/>
                </a:cubicBezTo>
                <a:cubicBezTo>
                  <a:pt x="411647" y="622300"/>
                  <a:pt x="400966" y="612328"/>
                  <a:pt x="400966" y="600026"/>
                </a:cubicBezTo>
                <a:cubicBezTo>
                  <a:pt x="400966" y="587725"/>
                  <a:pt x="411647" y="577752"/>
                  <a:pt x="424823" y="577752"/>
                </a:cubicBezTo>
                <a:cubicBezTo>
                  <a:pt x="437993" y="577746"/>
                  <a:pt x="448673" y="587709"/>
                  <a:pt x="448680" y="600005"/>
                </a:cubicBezTo>
                <a:cubicBezTo>
                  <a:pt x="448680" y="600012"/>
                  <a:pt x="448680" y="600018"/>
                  <a:pt x="448680" y="600026"/>
                </a:cubicBezTo>
                <a:close/>
                <a:moveTo>
                  <a:pt x="649641" y="600026"/>
                </a:moveTo>
                <a:cubicBezTo>
                  <a:pt x="649641" y="612328"/>
                  <a:pt x="638960" y="622300"/>
                  <a:pt x="625784" y="622300"/>
                </a:cubicBezTo>
                <a:cubicBezTo>
                  <a:pt x="612608" y="622300"/>
                  <a:pt x="601927" y="612328"/>
                  <a:pt x="601927" y="600026"/>
                </a:cubicBezTo>
                <a:cubicBezTo>
                  <a:pt x="601927" y="587725"/>
                  <a:pt x="612608" y="577752"/>
                  <a:pt x="625784" y="577752"/>
                </a:cubicBezTo>
                <a:cubicBezTo>
                  <a:pt x="638954" y="577746"/>
                  <a:pt x="649633" y="587709"/>
                  <a:pt x="649641" y="600005"/>
                </a:cubicBezTo>
                <a:cubicBezTo>
                  <a:pt x="649641" y="600012"/>
                  <a:pt x="649641" y="600018"/>
                  <a:pt x="649641" y="600026"/>
                </a:cubicBezTo>
                <a:close/>
                <a:moveTo>
                  <a:pt x="850601" y="600026"/>
                </a:moveTo>
                <a:cubicBezTo>
                  <a:pt x="850601" y="612328"/>
                  <a:pt x="839920" y="622300"/>
                  <a:pt x="826744" y="622300"/>
                </a:cubicBezTo>
                <a:cubicBezTo>
                  <a:pt x="813569" y="622300"/>
                  <a:pt x="802887" y="612328"/>
                  <a:pt x="802887" y="600026"/>
                </a:cubicBezTo>
                <a:cubicBezTo>
                  <a:pt x="802887" y="587725"/>
                  <a:pt x="813569" y="577752"/>
                  <a:pt x="826744" y="577752"/>
                </a:cubicBezTo>
                <a:cubicBezTo>
                  <a:pt x="839914" y="577746"/>
                  <a:pt x="850594" y="587709"/>
                  <a:pt x="850601" y="600005"/>
                </a:cubicBezTo>
                <a:cubicBezTo>
                  <a:pt x="850601" y="600012"/>
                  <a:pt x="850601" y="600018"/>
                  <a:pt x="850601" y="600026"/>
                </a:cubicBezTo>
                <a:close/>
                <a:moveTo>
                  <a:pt x="1051560" y="600026"/>
                </a:moveTo>
                <a:cubicBezTo>
                  <a:pt x="1051560" y="612328"/>
                  <a:pt x="1040879" y="622300"/>
                  <a:pt x="1027703" y="622300"/>
                </a:cubicBezTo>
                <a:cubicBezTo>
                  <a:pt x="1014527" y="622300"/>
                  <a:pt x="1003846" y="612328"/>
                  <a:pt x="1003846" y="600026"/>
                </a:cubicBezTo>
                <a:cubicBezTo>
                  <a:pt x="1003846" y="587725"/>
                  <a:pt x="1014527" y="577752"/>
                  <a:pt x="1027703" y="577752"/>
                </a:cubicBezTo>
                <a:cubicBezTo>
                  <a:pt x="1040872" y="577766"/>
                  <a:pt x="1051545" y="587731"/>
                  <a:pt x="1051560" y="600026"/>
                </a:cubicBezTo>
                <a:close/>
              </a:path>
            </a:pathLst>
          </a:custGeom>
          <a:solidFill>
            <a:srgbClr val="1199FB"/>
          </a:solidFill>
        </p:spPr>
      </p:sp>
      <p:sp>
        <p:nvSpPr>
          <p:cNvPr id="17" name="Text 4"/>
          <p:cNvSpPr/>
          <p:nvPr/>
        </p:nvSpPr>
        <p:spPr>
          <a:xfrm>
            <a:off x="10259060" y="704850"/>
            <a:ext cx="1051560" cy="62230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18" name="Image 11" descr="https://kimi-img.moonshot.cn/pub/slides/slides_tmpl/image/25-09-30-16:31:52-d3dpau0s8jdo4os5dgg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260" y="2289175"/>
            <a:ext cx="3944620" cy="3984625"/>
          </a:xfrm>
          <a:prstGeom prst="rect">
            <a:avLst/>
          </a:prstGeom>
        </p:spPr>
      </p:pic>
      <p:sp>
        <p:nvSpPr>
          <p:cNvPr id="19" name="Text 5"/>
          <p:cNvSpPr/>
          <p:nvPr/>
        </p:nvSpPr>
        <p:spPr>
          <a:xfrm>
            <a:off x="6066790" y="2005330"/>
            <a:ext cx="83883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0" name="Text 6"/>
          <p:cNvSpPr/>
          <p:nvPr/>
        </p:nvSpPr>
        <p:spPr>
          <a:xfrm>
            <a:off x="7075170" y="2112010"/>
            <a:ext cx="4536440" cy="3683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kern="0" spc="300" dirty="0">
                <a:solidFill>
                  <a:srgbClr val="26262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登录与入口</a:t>
            </a:r>
            <a:endParaRPr lang="en-US" sz="1600" dirty="0"/>
          </a:p>
        </p:txBody>
      </p:sp>
      <p:sp>
        <p:nvSpPr>
          <p:cNvPr id="21" name="Text 7"/>
          <p:cNvSpPr/>
          <p:nvPr/>
        </p:nvSpPr>
        <p:spPr>
          <a:xfrm>
            <a:off x="6066790" y="2868295"/>
            <a:ext cx="83883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2" name="Text 8"/>
          <p:cNvSpPr/>
          <p:nvPr/>
        </p:nvSpPr>
        <p:spPr>
          <a:xfrm>
            <a:off x="7075170" y="2979420"/>
            <a:ext cx="4536440" cy="3683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核心功能速览</a:t>
            </a:r>
            <a:endParaRPr lang="en-US" sz="1600" dirty="0"/>
          </a:p>
        </p:txBody>
      </p:sp>
      <p:sp>
        <p:nvSpPr>
          <p:cNvPr id="23" name="Text 9"/>
          <p:cNvSpPr/>
          <p:nvPr/>
        </p:nvSpPr>
        <p:spPr>
          <a:xfrm>
            <a:off x="6066790" y="3725545"/>
            <a:ext cx="83883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4" name="Text 10"/>
          <p:cNvSpPr/>
          <p:nvPr/>
        </p:nvSpPr>
        <p:spPr>
          <a:xfrm>
            <a:off x="7075170" y="3807460"/>
            <a:ext cx="4536440" cy="3683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界面与插件</a:t>
            </a:r>
            <a:endParaRPr lang="en-US" sz="1600" dirty="0"/>
          </a:p>
        </p:txBody>
      </p:sp>
      <p:sp>
        <p:nvSpPr>
          <p:cNvPr id="25" name="Text 11"/>
          <p:cNvSpPr/>
          <p:nvPr/>
        </p:nvSpPr>
        <p:spPr>
          <a:xfrm>
            <a:off x="6066790" y="4580890"/>
            <a:ext cx="83883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12"/>
          <p:cNvSpPr/>
          <p:nvPr/>
        </p:nvSpPr>
        <p:spPr>
          <a:xfrm>
            <a:off x="7075170" y="4707255"/>
            <a:ext cx="4536440" cy="3683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流程办理规范</a:t>
            </a:r>
            <a:endParaRPr lang="en-US" sz="1600" dirty="0"/>
          </a:p>
        </p:txBody>
      </p:sp>
      <p:sp>
        <p:nvSpPr>
          <p:cNvPr id="27" name="Text 13"/>
          <p:cNvSpPr/>
          <p:nvPr/>
        </p:nvSpPr>
        <p:spPr>
          <a:xfrm>
            <a:off x="6066790" y="5445760"/>
            <a:ext cx="838835" cy="495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14"/>
          <p:cNvSpPr/>
          <p:nvPr/>
        </p:nvSpPr>
        <p:spPr>
          <a:xfrm>
            <a:off x="7075170" y="5581650"/>
            <a:ext cx="4536440" cy="3683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常见问题与提醒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17533" y="3429000"/>
            <a:ext cx="5956935" cy="749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登录与入口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17533" y="1860550"/>
            <a:ext cx="5956935" cy="1485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1:52-d3dpau0s8jdo4os5dg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539875"/>
            <a:ext cx="2349500" cy="2733040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9-30-16:31:52-d3dpau0s8jdo4os5dgf0.png"/>
          <p:cNvPicPr>
            <a:picLocks noChangeAspect="1"/>
          </p:cNvPicPr>
          <p:nvPr/>
        </p:nvPicPr>
        <p:blipFill>
          <a:blip r:embed="rId4" cstate="screen"/>
          <a:srcRect t="3182" b="3182"/>
          <a:stretch>
            <a:fillRect/>
          </a:stretch>
        </p:blipFill>
        <p:spPr>
          <a:xfrm rot="3660000">
            <a:off x="9880600" y="4845050"/>
            <a:ext cx="1117600" cy="101790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3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桌面端一键直达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44205" y="880146"/>
            <a:ext cx="5054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方式一：官网链接进入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337770" y="956346"/>
            <a:ext cx="4546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从学校官网首页，点击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红圈处链接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即可快速跳转至OA系统。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059160" y="1451998"/>
            <a:ext cx="3000107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方式二：直接输入地址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762968" y="2243596"/>
            <a:ext cx="3503130" cy="629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在浏览器地址栏输入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1200" dirty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en-US" altLang="zh-CN" sz="1200" dirty="0" smtClean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https://</a:t>
            </a:r>
            <a:r>
              <a:rPr lang="en-US" sz="1200" dirty="0" smtClean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oa.hnfvc.edu.cn </a:t>
            </a:r>
            <a:endParaRPr lang="en-US" sz="1400" dirty="0">
              <a:solidFill>
                <a:srgbClr val="212121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使用初始账号密码登录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254000" y="5892800"/>
            <a:ext cx="11684000" cy="711200"/>
          </a:xfrm>
          <a:custGeom>
            <a:avLst/>
            <a:gdLst/>
            <a:ahLst/>
            <a:cxnLst/>
            <a:rect l="l" t="t" r="r" b="b"/>
            <a:pathLst>
              <a:path w="11684000" h="711200">
                <a:moveTo>
                  <a:pt x="101602" y="0"/>
                </a:moveTo>
                <a:lnTo>
                  <a:pt x="11582398" y="0"/>
                </a:lnTo>
                <a:cubicBezTo>
                  <a:pt x="11638511" y="0"/>
                  <a:pt x="11684000" y="45489"/>
                  <a:pt x="11684000" y="101602"/>
                </a:cubicBezTo>
                <a:lnTo>
                  <a:pt x="11684000" y="609598"/>
                </a:lnTo>
                <a:cubicBezTo>
                  <a:pt x="11684000" y="665711"/>
                  <a:pt x="11638511" y="711200"/>
                  <a:pt x="11582398" y="711200"/>
                </a:cubicBezTo>
                <a:lnTo>
                  <a:pt x="101602" y="711200"/>
                </a:lnTo>
                <a:cubicBezTo>
                  <a:pt x="45489" y="711200"/>
                  <a:pt x="0" y="665711"/>
                  <a:pt x="0" y="6095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A0BFF7">
              <a:alpha val="30196"/>
            </a:srgbClr>
          </a:solidFill>
        </p:spPr>
      </p:sp>
      <p:sp>
        <p:nvSpPr>
          <p:cNvPr id="14" name="Shape 9"/>
          <p:cNvSpPr/>
          <p:nvPr/>
        </p:nvSpPr>
        <p:spPr>
          <a:xfrm>
            <a:off x="457200" y="60960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0F62FE"/>
          </a:solidFill>
        </p:spPr>
      </p:sp>
      <p:sp>
        <p:nvSpPr>
          <p:cNvPr id="15" name="Text 10"/>
          <p:cNvSpPr/>
          <p:nvPr/>
        </p:nvSpPr>
        <p:spPr>
          <a:xfrm>
            <a:off x="965200" y="6121400"/>
            <a:ext cx="42418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首次登录后，请立即修改密码以保障账户安全。</a:t>
            </a:r>
            <a:endParaRPr lang="en-US" sz="1600" dirty="0"/>
          </a:p>
        </p:txBody>
      </p:sp>
      <p:pic>
        <p:nvPicPr>
          <p:cNvPr id="16" name="图片 15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6895" y="1311947"/>
            <a:ext cx="6601405" cy="4580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 err="1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移动端</a:t>
            </a: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多维登录（三端同步，</a:t>
            </a: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  <a:sym typeface="+mn-ea"/>
              </a:rPr>
              <a:t>可多选，可任选一</a:t>
            </a: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）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随时随地，轻松处理公务</a:t>
            </a:r>
            <a:endParaRPr lang="zh-CN" altLang="en-US" sz="1800" dirty="0">
              <a:solidFill>
                <a:srgbClr val="212121">
                  <a:alpha val="80000"/>
                </a:srgbClr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92419" y="1470752"/>
            <a:ext cx="5551182" cy="2428147"/>
          </a:xfrm>
          <a:custGeom>
            <a:avLst/>
            <a:gdLst/>
            <a:ahLst/>
            <a:cxnLst/>
            <a:rect l="l" t="t" r="r" b="b"/>
            <a:pathLst>
              <a:path w="5613400" h="5156200">
                <a:moveTo>
                  <a:pt x="152417" y="0"/>
                </a:moveTo>
                <a:lnTo>
                  <a:pt x="5460983" y="0"/>
                </a:lnTo>
                <a:cubicBezTo>
                  <a:pt x="5545160" y="0"/>
                  <a:pt x="5613400" y="68240"/>
                  <a:pt x="5613400" y="152417"/>
                </a:cubicBezTo>
                <a:lnTo>
                  <a:pt x="5613400" y="5003783"/>
                </a:lnTo>
                <a:cubicBezTo>
                  <a:pt x="5613400" y="5087960"/>
                  <a:pt x="5545160" y="5156200"/>
                  <a:pt x="5460983" y="5156200"/>
                </a:cubicBezTo>
                <a:lnTo>
                  <a:pt x="152417" y="5156200"/>
                </a:lnTo>
                <a:cubicBezTo>
                  <a:pt x="68240" y="5156200"/>
                  <a:pt x="0" y="5087960"/>
                  <a:pt x="0" y="5003783"/>
                </a:cubicBezTo>
                <a:lnTo>
                  <a:pt x="0" y="152417"/>
                </a:lnTo>
                <a:cubicBezTo>
                  <a:pt x="0" y="68296"/>
                  <a:pt x="68296" y="0"/>
                  <a:pt x="152417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  <a:ln w="12700">
            <a:solidFill>
              <a:srgbClr val="0F62FE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1701800" y="1638300"/>
            <a:ext cx="32512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推荐方式：钉钉集成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28700" y="2146300"/>
            <a:ext cx="40894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已集成至钉钉，绑定手机号即可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免输账号密码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81049" y="2768600"/>
            <a:ext cx="4584701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支持应用：公告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通知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中心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电子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邮箱、文件柜</a:t>
            </a:r>
            <a:endParaRPr lang="en-US" sz="1600" dirty="0"/>
          </a:p>
        </p:txBody>
      </p:sp>
      <p:pic>
        <p:nvPicPr>
          <p:cNvPr id="15" name="图片 14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373495" y="946150"/>
            <a:ext cx="2277745" cy="50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"/>
          <p:cNvSpPr/>
          <p:nvPr/>
        </p:nvSpPr>
        <p:spPr>
          <a:xfrm>
            <a:off x="392419" y="4000592"/>
            <a:ext cx="5551182" cy="2428147"/>
          </a:xfrm>
          <a:custGeom>
            <a:avLst/>
            <a:gdLst/>
            <a:ahLst/>
            <a:cxnLst/>
            <a:rect l="l" t="t" r="r" b="b"/>
            <a:pathLst>
              <a:path w="5613400" h="5156200">
                <a:moveTo>
                  <a:pt x="152417" y="0"/>
                </a:moveTo>
                <a:lnTo>
                  <a:pt x="5460983" y="0"/>
                </a:lnTo>
                <a:cubicBezTo>
                  <a:pt x="5545160" y="0"/>
                  <a:pt x="5613400" y="68240"/>
                  <a:pt x="5613400" y="152417"/>
                </a:cubicBezTo>
                <a:lnTo>
                  <a:pt x="5613400" y="5003783"/>
                </a:lnTo>
                <a:cubicBezTo>
                  <a:pt x="5613400" y="5087960"/>
                  <a:pt x="5545160" y="5156200"/>
                  <a:pt x="5460983" y="5156200"/>
                </a:cubicBezTo>
                <a:lnTo>
                  <a:pt x="152417" y="5156200"/>
                </a:lnTo>
                <a:cubicBezTo>
                  <a:pt x="68240" y="5156200"/>
                  <a:pt x="0" y="5087960"/>
                  <a:pt x="0" y="5003783"/>
                </a:cubicBezTo>
                <a:lnTo>
                  <a:pt x="0" y="152417"/>
                </a:lnTo>
                <a:cubicBezTo>
                  <a:pt x="0" y="68296"/>
                  <a:pt x="68296" y="0"/>
                  <a:pt x="152417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  <a:ln w="12700">
            <a:solidFill>
              <a:srgbClr val="0F62FE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16" name="Text 3"/>
          <p:cNvSpPr/>
          <p:nvPr/>
        </p:nvSpPr>
        <p:spPr>
          <a:xfrm>
            <a:off x="1028065" y="4168140"/>
            <a:ext cx="434594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zh-CN" altLang="en-US" sz="2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微信插件（无需下载企业微信）</a:t>
            </a:r>
            <a:endParaRPr lang="en-US" altLang="zh-CN" sz="24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17" name="Text 4"/>
          <p:cNvSpPr/>
          <p:nvPr/>
        </p:nvSpPr>
        <p:spPr>
          <a:xfrm>
            <a:off x="1028700" y="4676140"/>
            <a:ext cx="4089400" cy="5295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已集成至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企微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，绑定手机号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，关注服务号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即可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免输账号密码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访问。</a:t>
            </a:r>
            <a:endParaRPr lang="en-US" sz="1600" dirty="0"/>
          </a:p>
        </p:txBody>
      </p:sp>
      <p:sp>
        <p:nvSpPr>
          <p:cNvPr id="18" name="Text 5"/>
          <p:cNvSpPr/>
          <p:nvPr/>
        </p:nvSpPr>
        <p:spPr>
          <a:xfrm>
            <a:off x="781049" y="5298440"/>
            <a:ext cx="4584701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支持应用：公告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通知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中心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电子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邮箱、文件柜</a:t>
            </a:r>
            <a:endParaRPr lang="en-US" sz="1600" dirty="0"/>
          </a:p>
        </p:txBody>
      </p:sp>
      <p:pic>
        <p:nvPicPr>
          <p:cNvPr id="19" name="图片 18" descr="微信7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040" y="946150"/>
            <a:ext cx="2345690" cy="505079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6788150" y="5988050"/>
            <a:ext cx="1291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钉钉界面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892030" y="5988050"/>
            <a:ext cx="1291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微信界面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 err="1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移动端</a:t>
            </a: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多维登录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随时随地，轻松处理公务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437515" y="1460817"/>
            <a:ext cx="3460162" cy="3631300"/>
          </a:xfrm>
          <a:custGeom>
            <a:avLst/>
            <a:gdLst/>
            <a:ahLst/>
            <a:cxnLst/>
            <a:rect l="l" t="t" r="r" b="b"/>
            <a:pathLst>
              <a:path w="5613400" h="5156200">
                <a:moveTo>
                  <a:pt x="152417" y="0"/>
                </a:moveTo>
                <a:lnTo>
                  <a:pt x="5460983" y="0"/>
                </a:lnTo>
                <a:cubicBezTo>
                  <a:pt x="5545160" y="0"/>
                  <a:pt x="5613400" y="68240"/>
                  <a:pt x="5613400" y="152417"/>
                </a:cubicBezTo>
                <a:lnTo>
                  <a:pt x="5613400" y="5003783"/>
                </a:lnTo>
                <a:cubicBezTo>
                  <a:pt x="5613400" y="5087960"/>
                  <a:pt x="5545160" y="5156200"/>
                  <a:pt x="5460983" y="5156200"/>
                </a:cubicBezTo>
                <a:lnTo>
                  <a:pt x="152417" y="5156200"/>
                </a:lnTo>
                <a:cubicBezTo>
                  <a:pt x="68240" y="5156200"/>
                  <a:pt x="0" y="5087960"/>
                  <a:pt x="0" y="5003783"/>
                </a:cubicBezTo>
                <a:lnTo>
                  <a:pt x="0" y="152417"/>
                </a:lnTo>
                <a:cubicBezTo>
                  <a:pt x="0" y="68296"/>
                  <a:pt x="68296" y="0"/>
                  <a:pt x="152417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  <a:ln w="12700">
            <a:solidFill>
              <a:srgbClr val="00BCD4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659177" y="1638300"/>
            <a:ext cx="32385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进阶方式：独立APP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575812" y="2287133"/>
            <a:ext cx="3238500" cy="10541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下载“通达OA”APP，配置服务器地址，使用桌面端账号密码登录</a:t>
            </a:r>
            <a:r>
              <a:rPr lang="en-US" sz="20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437515" y="3946749"/>
            <a:ext cx="3460162" cy="58478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优势：支持</a:t>
            </a:r>
            <a:r>
              <a:rPr lang="en-US" sz="2000" dirty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上传附件 </a:t>
            </a:r>
            <a:r>
              <a:rPr lang="en-US" sz="20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功能</a:t>
            </a:r>
            <a:endParaRPr lang="en-US" sz="2000" dirty="0"/>
          </a:p>
        </p:txBody>
      </p:sp>
      <p:pic>
        <p:nvPicPr>
          <p:cNvPr id="22" name="图片 21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4035973" y="732542"/>
            <a:ext cx="2608107" cy="508102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4"/>
          <a:stretch>
            <a:fillRect/>
          </a:stretch>
        </p:blipFill>
        <p:spPr>
          <a:xfrm>
            <a:off x="6834790" y="732542"/>
            <a:ext cx="2544410" cy="50642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476" y="732606"/>
            <a:ext cx="2395500" cy="51549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17533" y="3429000"/>
            <a:ext cx="5956935" cy="749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核心功能速览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17533" y="1860550"/>
            <a:ext cx="5956935" cy="1485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1:52-d3dpau0s8jdo4os5dg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539875"/>
            <a:ext cx="2349500" cy="2733040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9-30-16:31:52-d3dpau0s8jdo4os5dgf0.png"/>
          <p:cNvPicPr>
            <a:picLocks noChangeAspect="1"/>
          </p:cNvPicPr>
          <p:nvPr/>
        </p:nvPicPr>
        <p:blipFill>
          <a:blip r:embed="rId4" cstate="screen"/>
          <a:srcRect t="3182" b="3182"/>
          <a:stretch>
            <a:fillRect/>
          </a:stretch>
        </p:blipFill>
        <p:spPr>
          <a:xfrm rot="3660000">
            <a:off x="9880600" y="4845050"/>
            <a:ext cx="1117600" cy="101790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3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2:55:41-d2v63jdnfo2stf9dk4q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144260"/>
            <a:ext cx="12192635" cy="71374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8-12:55:41-d2v63jdnfo2stf9dk4r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25" y="1550035"/>
            <a:ext cx="10783570" cy="43973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5630" y="487045"/>
            <a:ext cx="11160125" cy="5524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15DB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四大模块速览</a:t>
            </a:r>
            <a:endParaRPr lang="en-US" sz="1600" dirty="0"/>
          </a:p>
        </p:txBody>
      </p:sp>
      <p:pic>
        <p:nvPicPr>
          <p:cNvPr id="6" name="Image 3" descr="https://kimi-img.moonshot.cn/pub/slides/slides_tmpl/image/25-09-08-12:55:42-d2v63jlnfo2stf9dk4r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487045"/>
            <a:ext cx="579755" cy="65214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176655" y="2404745"/>
            <a:ext cx="4855845" cy="4381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模块概览</a:t>
            </a:r>
            <a:endParaRPr lang="en-US" sz="1600" dirty="0"/>
          </a:p>
        </p:txBody>
      </p:sp>
      <p:sp>
        <p:nvSpPr>
          <p:cNvPr id="8" name="Text 2"/>
          <p:cNvSpPr/>
          <p:nvPr/>
        </p:nvSpPr>
        <p:spPr>
          <a:xfrm>
            <a:off x="1176655" y="2969895"/>
            <a:ext cx="4855845" cy="1889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800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OA系统首期上线四大模块：OA办公</a:t>
            </a:r>
            <a:r>
              <a:rPr lang="zh-CN" altLang="en-US" sz="1800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（流程中心）</a:t>
            </a:r>
            <a:r>
              <a:rPr lang="en-US" sz="1800" dirty="0">
                <a:solidFill>
                  <a:srgbClr val="40404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、公告通知、电子邮件、公共文件柜，覆盖流程审批、信息传达、校内通信与文件共享等高频办公场景，各模块通过身份权限划分实现数据交互，形成统一的办公入口。</a:t>
            </a:r>
            <a:endParaRPr lang="en-US" sz="1600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142" y="3312181"/>
            <a:ext cx="1514286" cy="121904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495" y="3353605"/>
            <a:ext cx="1438095" cy="125714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4428" y="2069213"/>
            <a:ext cx="1095238" cy="8095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7590" y="3312181"/>
            <a:ext cx="1161905" cy="122857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流程中心集中审批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桌面端与移动端数据实时同步，无缝衔接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24867" y="1981200"/>
            <a:ext cx="4622800" cy="2794000"/>
          </a:xfrm>
          <a:custGeom>
            <a:avLst/>
            <a:gdLst/>
            <a:ahLst/>
            <a:cxnLst/>
            <a:rect l="l" t="t" r="r" b="b"/>
            <a:pathLst>
              <a:path w="4622800" h="2794000">
                <a:moveTo>
                  <a:pt x="101590" y="0"/>
                </a:moveTo>
                <a:lnTo>
                  <a:pt x="4521210" y="0"/>
                </a:lnTo>
                <a:cubicBezTo>
                  <a:pt x="4577317" y="0"/>
                  <a:pt x="4622800" y="45483"/>
                  <a:pt x="4622800" y="101590"/>
                </a:cubicBezTo>
                <a:lnTo>
                  <a:pt x="4622800" y="2692410"/>
                </a:lnTo>
                <a:cubicBezTo>
                  <a:pt x="4622800" y="2748517"/>
                  <a:pt x="4577317" y="2794000"/>
                  <a:pt x="4521210" y="2794000"/>
                </a:cubicBezTo>
                <a:lnTo>
                  <a:pt x="101590" y="2794000"/>
                </a:lnTo>
                <a:cubicBezTo>
                  <a:pt x="45483" y="2794000"/>
                  <a:pt x="0" y="2748517"/>
                  <a:pt x="0" y="26924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F62FE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291233" y="5029200"/>
            <a:ext cx="31369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桌面端 “OA办公”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524867" y="5537200"/>
            <a:ext cx="4673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点击“新建工作”发起流程，在“我的工作”查看所有记录。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6321295" y="2921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571619" y="228600"/>
                </a:moveTo>
                <a:lnTo>
                  <a:pt x="581025" y="228600"/>
                </a:lnTo>
                <a:cubicBezTo>
                  <a:pt x="596860" y="228600"/>
                  <a:pt x="609600" y="215860"/>
                  <a:pt x="609600" y="200025"/>
                </a:cubicBezTo>
                <a:lnTo>
                  <a:pt x="609600" y="28575"/>
                </a:lnTo>
                <a:cubicBezTo>
                  <a:pt x="609600" y="17026"/>
                  <a:pt x="602694" y="6548"/>
                  <a:pt x="591979" y="2143"/>
                </a:cubicBezTo>
                <a:cubicBezTo>
                  <a:pt x="581263" y="-2262"/>
                  <a:pt x="569000" y="238"/>
                  <a:pt x="560784" y="8334"/>
                </a:cubicBezTo>
                <a:lnTo>
                  <a:pt x="499229" y="70009"/>
                </a:lnTo>
                <a:cubicBezTo>
                  <a:pt x="446484" y="26313"/>
                  <a:pt x="378619" y="0"/>
                  <a:pt x="304800" y="0"/>
                </a:cubicBezTo>
                <a:cubicBezTo>
                  <a:pt x="151209" y="0"/>
                  <a:pt x="24170" y="113586"/>
                  <a:pt x="3096" y="261342"/>
                </a:cubicBezTo>
                <a:cubicBezTo>
                  <a:pt x="119" y="282178"/>
                  <a:pt x="14526" y="301466"/>
                  <a:pt x="35362" y="304443"/>
                </a:cubicBezTo>
                <a:cubicBezTo>
                  <a:pt x="56198" y="307419"/>
                  <a:pt x="75486" y="292894"/>
                  <a:pt x="78462" y="272177"/>
                </a:cubicBezTo>
                <a:cubicBezTo>
                  <a:pt x="94298" y="161330"/>
                  <a:pt x="189667" y="76200"/>
                  <a:pt x="304800" y="76200"/>
                </a:cubicBezTo>
                <a:cubicBezTo>
                  <a:pt x="357664" y="76200"/>
                  <a:pt x="406241" y="94059"/>
                  <a:pt x="444937" y="124182"/>
                </a:cubicBezTo>
                <a:lnTo>
                  <a:pt x="389334" y="179784"/>
                </a:lnTo>
                <a:cubicBezTo>
                  <a:pt x="381119" y="188000"/>
                  <a:pt x="378738" y="200263"/>
                  <a:pt x="383143" y="210979"/>
                </a:cubicBezTo>
                <a:cubicBezTo>
                  <a:pt x="387548" y="221694"/>
                  <a:pt x="398026" y="228600"/>
                  <a:pt x="409575" y="228600"/>
                </a:cubicBezTo>
                <a:lnTo>
                  <a:pt x="571619" y="228600"/>
                </a:lnTo>
                <a:close/>
                <a:moveTo>
                  <a:pt x="606623" y="348258"/>
                </a:moveTo>
                <a:cubicBezTo>
                  <a:pt x="609600" y="327422"/>
                  <a:pt x="595074" y="308134"/>
                  <a:pt x="574357" y="305157"/>
                </a:cubicBezTo>
                <a:cubicBezTo>
                  <a:pt x="553641" y="302181"/>
                  <a:pt x="534233" y="316706"/>
                  <a:pt x="531257" y="337423"/>
                </a:cubicBezTo>
                <a:cubicBezTo>
                  <a:pt x="515422" y="448151"/>
                  <a:pt x="420053" y="533281"/>
                  <a:pt x="304919" y="533281"/>
                </a:cubicBezTo>
                <a:cubicBezTo>
                  <a:pt x="252055" y="533281"/>
                  <a:pt x="203478" y="515422"/>
                  <a:pt x="164783" y="485299"/>
                </a:cubicBezTo>
                <a:lnTo>
                  <a:pt x="220266" y="429816"/>
                </a:lnTo>
                <a:cubicBezTo>
                  <a:pt x="228481" y="421600"/>
                  <a:pt x="230862" y="409337"/>
                  <a:pt x="226457" y="398621"/>
                </a:cubicBezTo>
                <a:cubicBezTo>
                  <a:pt x="222052" y="387906"/>
                  <a:pt x="211574" y="381000"/>
                  <a:pt x="200025" y="381000"/>
                </a:cubicBezTo>
                <a:lnTo>
                  <a:pt x="28575" y="381000"/>
                </a:lnTo>
                <a:cubicBezTo>
                  <a:pt x="12740" y="381000"/>
                  <a:pt x="0" y="393740"/>
                  <a:pt x="0" y="409575"/>
                </a:cubicBezTo>
                <a:lnTo>
                  <a:pt x="0" y="581025"/>
                </a:lnTo>
                <a:cubicBezTo>
                  <a:pt x="0" y="592574"/>
                  <a:pt x="6906" y="603052"/>
                  <a:pt x="17621" y="607457"/>
                </a:cubicBezTo>
                <a:cubicBezTo>
                  <a:pt x="28337" y="611862"/>
                  <a:pt x="40600" y="609362"/>
                  <a:pt x="48816" y="601266"/>
                </a:cubicBezTo>
                <a:lnTo>
                  <a:pt x="110490" y="539591"/>
                </a:lnTo>
                <a:cubicBezTo>
                  <a:pt x="163116" y="583287"/>
                  <a:pt x="230981" y="609600"/>
                  <a:pt x="304800" y="609600"/>
                </a:cubicBezTo>
                <a:cubicBezTo>
                  <a:pt x="458391" y="609600"/>
                  <a:pt x="585430" y="496014"/>
                  <a:pt x="606504" y="348258"/>
                </a:cubicBezTo>
                <a:close/>
              </a:path>
            </a:pathLst>
          </a:custGeom>
          <a:solidFill>
            <a:srgbClr val="A0BFF7"/>
          </a:solidFill>
        </p:spPr>
      </p:sp>
      <p:sp>
        <p:nvSpPr>
          <p:cNvPr id="10" name="Text 6"/>
          <p:cNvSpPr/>
          <p:nvPr/>
        </p:nvSpPr>
        <p:spPr>
          <a:xfrm>
            <a:off x="6326999" y="3657917"/>
            <a:ext cx="870755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数据同步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669609" y="5156200"/>
            <a:ext cx="33147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移动端 “流程中心”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7031236" y="5664200"/>
            <a:ext cx="45974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随时随地查看待办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、办结工作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新建工作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pic>
        <p:nvPicPr>
          <p:cNvPr id="15" name="图片 14"/>
          <p:cNvPicPr/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160575" y="1524000"/>
            <a:ext cx="5728931" cy="350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图片 1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684" y="347662"/>
            <a:ext cx="3538083" cy="46815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校内邮箱安全通信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 err="1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校内服务器部署，保障信息流转安全私密</a:t>
            </a: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，数据本地存储。</a:t>
            </a:r>
            <a:endParaRPr lang="zh-CN" altLang="en-US" sz="1800" dirty="0">
              <a:solidFill>
                <a:srgbClr val="212121">
                  <a:alpha val="80000"/>
                </a:srgbClr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6832600" cy="5181600"/>
          </a:xfrm>
          <a:custGeom>
            <a:avLst/>
            <a:gdLst/>
            <a:ahLst/>
            <a:cxnLst/>
            <a:rect l="l" t="t" r="r" b="b"/>
            <a:pathLst>
              <a:path w="6832600" h="5181600">
                <a:moveTo>
                  <a:pt x="101611" y="0"/>
                </a:moveTo>
                <a:lnTo>
                  <a:pt x="6730989" y="0"/>
                </a:lnTo>
                <a:cubicBezTo>
                  <a:pt x="6787107" y="0"/>
                  <a:pt x="6832600" y="45493"/>
                  <a:pt x="6832600" y="101611"/>
                </a:cubicBezTo>
                <a:lnTo>
                  <a:pt x="6832600" y="5079989"/>
                </a:lnTo>
                <a:cubicBezTo>
                  <a:pt x="6832600" y="5136107"/>
                  <a:pt x="6787107" y="5181600"/>
                  <a:pt x="67309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</p:spPr>
      </p:sp>
      <p:sp>
        <p:nvSpPr>
          <p:cNvPr id="6" name="Text 3"/>
          <p:cNvSpPr/>
          <p:nvPr/>
        </p:nvSpPr>
        <p:spPr>
          <a:xfrm>
            <a:off x="457200" y="1625600"/>
            <a:ext cx="6934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桌面端：功能完整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" y="2032000"/>
            <a:ext cx="6934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支持撰写、发送、添加各类附件（文档、图片、视频等）。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2387600"/>
            <a:ext cx="6400800" cy="3987800"/>
          </a:xfrm>
          <a:custGeom>
            <a:avLst/>
            <a:gdLst/>
            <a:ahLst/>
            <a:cxnLst/>
            <a:rect l="l" t="t" r="r" b="b"/>
            <a:pathLst>
              <a:path w="6400800" h="3987800">
                <a:moveTo>
                  <a:pt x="101609" y="0"/>
                </a:moveTo>
                <a:lnTo>
                  <a:pt x="6299191" y="0"/>
                </a:lnTo>
                <a:cubicBezTo>
                  <a:pt x="6355308" y="0"/>
                  <a:pt x="6400800" y="45492"/>
                  <a:pt x="6400800" y="101609"/>
                </a:cubicBezTo>
                <a:lnTo>
                  <a:pt x="6400800" y="3886191"/>
                </a:lnTo>
                <a:cubicBezTo>
                  <a:pt x="6400800" y="3942308"/>
                  <a:pt x="6355308" y="3987800"/>
                  <a:pt x="6299191" y="3987800"/>
                </a:cubicBezTo>
                <a:lnTo>
                  <a:pt x="101609" y="3987800"/>
                </a:lnTo>
                <a:cubicBezTo>
                  <a:pt x="45492" y="3987800"/>
                  <a:pt x="0" y="3942308"/>
                  <a:pt x="0" y="38861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F62FE">
                <a:alpha val="20000"/>
              </a:srgbClr>
            </a:solidFill>
            <a:prstDash val="solid"/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289800" y="177800"/>
            <a:ext cx="4546600" cy="1447165"/>
          </a:xfrm>
          <a:custGeom>
            <a:avLst/>
            <a:gdLst/>
            <a:ahLst/>
            <a:cxnLst/>
            <a:rect l="l" t="t" r="r" b="b"/>
            <a:pathLst>
              <a:path w="4546600" h="2489200">
                <a:moveTo>
                  <a:pt x="101609" y="0"/>
                </a:moveTo>
                <a:lnTo>
                  <a:pt x="4444991" y="0"/>
                </a:lnTo>
                <a:cubicBezTo>
                  <a:pt x="4501108" y="0"/>
                  <a:pt x="4546600" y="45492"/>
                  <a:pt x="4546600" y="101609"/>
                </a:cubicBezTo>
                <a:lnTo>
                  <a:pt x="4546600" y="2387591"/>
                </a:lnTo>
                <a:cubicBezTo>
                  <a:pt x="4546600" y="2443708"/>
                  <a:pt x="4501108" y="2489200"/>
                  <a:pt x="44449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</p:spPr>
      </p:sp>
      <p:sp>
        <p:nvSpPr>
          <p:cNvPr id="11" name="Text 7"/>
          <p:cNvSpPr/>
          <p:nvPr/>
        </p:nvSpPr>
        <p:spPr>
          <a:xfrm>
            <a:off x="7736618" y="396147"/>
            <a:ext cx="3410217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移动端：便捷查看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594005" y="939800"/>
            <a:ext cx="3741011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支持查看邮件和下载附件，方便随时阅知。</a:t>
            </a:r>
            <a:endParaRPr lang="en-US" sz="1600" dirty="0"/>
          </a:p>
        </p:txBody>
      </p:sp>
      <p:pic>
        <p:nvPicPr>
          <p:cNvPr id="21" name="图片 20"/>
          <p:cNvPicPr/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483194" y="2400300"/>
            <a:ext cx="6387505" cy="39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959996" y="1625600"/>
            <a:ext cx="3186839" cy="5130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自定义分组功能（仅可在桌面端创建和使用）</a:t>
            </a:r>
            <a:endParaRPr lang="zh-CN" altLang="en-US" sz="36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可自定义人员分组，便捷传达信息</a:t>
            </a:r>
            <a:endParaRPr lang="zh-CN" altLang="en-US" sz="1800" dirty="0">
              <a:solidFill>
                <a:srgbClr val="212121">
                  <a:alpha val="80000"/>
                </a:srgbClr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54000" y="1422400"/>
            <a:ext cx="6197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创建自定义分组入口，右上角头像</a:t>
            </a:r>
            <a:r>
              <a:rPr lang="en-US" altLang="zh-CN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——</a:t>
            </a:r>
            <a:r>
              <a:rPr lang="zh-CN" alt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控制面板</a:t>
            </a:r>
            <a:endParaRPr lang="zh-CN" altLang="en-US" sz="20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7533005" y="1736725"/>
            <a:ext cx="281559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创建分组，添加人员</a:t>
            </a:r>
            <a:endParaRPr lang="zh-CN" altLang="en-US" sz="2000" dirty="0">
              <a:solidFill>
                <a:srgbClr val="00BCD4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85" y="1981200"/>
            <a:ext cx="4791075" cy="4524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825" y="2355215"/>
            <a:ext cx="5659120" cy="33553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自定义分组功能（仅可在桌面端创建和使用）</a:t>
            </a:r>
            <a:endParaRPr lang="zh-CN" altLang="en-US" sz="36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可自定义人员分组，便捷传达信息</a:t>
            </a:r>
            <a:endParaRPr lang="zh-CN" altLang="en-US" sz="1800" dirty="0">
              <a:solidFill>
                <a:srgbClr val="212121">
                  <a:alpha val="80000"/>
                </a:srgbClr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54000" y="1422400"/>
            <a:ext cx="9850755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zh-CN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在电子邮件中使用自定义分组快速选定预设人员（同样适用于公告通知模块）</a:t>
            </a:r>
            <a:endParaRPr lang="zh-CN" sz="20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940" y="2148205"/>
            <a:ext cx="5568315" cy="3599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12192"/>
          <a:stretch>
            <a:fillRect/>
          </a:stretch>
        </p:blipFill>
        <p:spPr>
          <a:xfrm>
            <a:off x="6153150" y="2148205"/>
            <a:ext cx="5834380" cy="35991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90065" y="6068060"/>
            <a:ext cx="2806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电子邮件使用自定义分组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694930" y="6117590"/>
            <a:ext cx="2751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公告通知使用自定义分组</a:t>
            </a:r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公告通知精准推送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统一校内信息发布入口，解决微信群与官网的弊端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54000" y="1422400"/>
            <a:ext cx="6197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发布：权限分明，附件齐全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54000" y="1828800"/>
            <a:ext cx="61976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可按部门、角色或指定人群发布，支持图文与附件。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064695" y="868712"/>
            <a:ext cx="422945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接收：红点提醒，永久留痕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64695" y="1346200"/>
            <a:ext cx="4447563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未读公告带红点提示，历史消息支持关键词检索。</a:t>
            </a:r>
            <a:endParaRPr lang="en-US" sz="1600" dirty="0"/>
          </a:p>
        </p:txBody>
      </p:sp>
      <p:pic>
        <p:nvPicPr>
          <p:cNvPr id="13" name="图片 12"/>
          <p:cNvPicPr/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6592705" y="1828800"/>
            <a:ext cx="5391541" cy="37757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4000" y="2133600"/>
            <a:ext cx="5796112" cy="3860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公共文件柜：安全共享与权限管理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 err="1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打造</a:t>
            </a: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办公文件</a:t>
            </a:r>
            <a:r>
              <a:rPr lang="en-US" sz="1800" dirty="0" err="1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库，实现资料协同与安全管理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3759200" cy="5181600"/>
          </a:xfrm>
          <a:custGeom>
            <a:avLst/>
            <a:gdLst/>
            <a:ahLst/>
            <a:cxnLst/>
            <a:rect l="l" t="t" r="r" b="b"/>
            <a:pathLst>
              <a:path w="3759200" h="5181600">
                <a:moveTo>
                  <a:pt x="101611" y="0"/>
                </a:moveTo>
                <a:lnTo>
                  <a:pt x="3657589" y="0"/>
                </a:lnTo>
                <a:cubicBezTo>
                  <a:pt x="3713707" y="0"/>
                  <a:pt x="3759200" y="45493"/>
                  <a:pt x="3759200" y="101611"/>
                </a:cubicBezTo>
                <a:lnTo>
                  <a:pt x="3759200" y="5079989"/>
                </a:lnTo>
                <a:cubicBezTo>
                  <a:pt x="3759200" y="5136107"/>
                  <a:pt x="3713707" y="5181600"/>
                  <a:pt x="36575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1736521" y="1600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228600" y="76200"/>
                </a:moveTo>
                <a:cubicBezTo>
                  <a:pt x="228600" y="55126"/>
                  <a:pt x="245626" y="38100"/>
                  <a:pt x="266700" y="38100"/>
                </a:cubicBezTo>
                <a:lnTo>
                  <a:pt x="342900" y="38100"/>
                </a:lnTo>
                <a:cubicBezTo>
                  <a:pt x="363974" y="38100"/>
                  <a:pt x="381000" y="55126"/>
                  <a:pt x="381000" y="76200"/>
                </a:cubicBezTo>
                <a:lnTo>
                  <a:pt x="381000" y="152400"/>
                </a:lnTo>
                <a:cubicBezTo>
                  <a:pt x="381000" y="173474"/>
                  <a:pt x="363974" y="190500"/>
                  <a:pt x="342900" y="190500"/>
                </a:cubicBezTo>
                <a:lnTo>
                  <a:pt x="333375" y="190500"/>
                </a:lnTo>
                <a:lnTo>
                  <a:pt x="333375" y="266700"/>
                </a:lnTo>
                <a:lnTo>
                  <a:pt x="476250" y="266700"/>
                </a:lnTo>
                <a:cubicBezTo>
                  <a:pt x="523637" y="266700"/>
                  <a:pt x="561975" y="305038"/>
                  <a:pt x="561975" y="352425"/>
                </a:cubicBezTo>
                <a:lnTo>
                  <a:pt x="561975" y="419100"/>
                </a:lnTo>
                <a:lnTo>
                  <a:pt x="571500" y="419100"/>
                </a:lnTo>
                <a:cubicBezTo>
                  <a:pt x="592574" y="419100"/>
                  <a:pt x="609600" y="436126"/>
                  <a:pt x="609600" y="457200"/>
                </a:cubicBezTo>
                <a:lnTo>
                  <a:pt x="609600" y="533400"/>
                </a:lnTo>
                <a:cubicBezTo>
                  <a:pt x="609600" y="554474"/>
                  <a:pt x="592574" y="571500"/>
                  <a:pt x="571500" y="571500"/>
                </a:cubicBezTo>
                <a:lnTo>
                  <a:pt x="495300" y="571500"/>
                </a:lnTo>
                <a:cubicBezTo>
                  <a:pt x="474226" y="571500"/>
                  <a:pt x="457200" y="554474"/>
                  <a:pt x="457200" y="533400"/>
                </a:cubicBezTo>
                <a:lnTo>
                  <a:pt x="457200" y="457200"/>
                </a:lnTo>
                <a:cubicBezTo>
                  <a:pt x="457200" y="436126"/>
                  <a:pt x="474226" y="419100"/>
                  <a:pt x="495300" y="419100"/>
                </a:cubicBezTo>
                <a:lnTo>
                  <a:pt x="504825" y="419100"/>
                </a:lnTo>
                <a:lnTo>
                  <a:pt x="504825" y="352425"/>
                </a:lnTo>
                <a:cubicBezTo>
                  <a:pt x="504825" y="336590"/>
                  <a:pt x="492085" y="323850"/>
                  <a:pt x="476250" y="323850"/>
                </a:cubicBezTo>
                <a:lnTo>
                  <a:pt x="333375" y="323850"/>
                </a:lnTo>
                <a:lnTo>
                  <a:pt x="333375" y="419100"/>
                </a:lnTo>
                <a:lnTo>
                  <a:pt x="342900" y="419100"/>
                </a:lnTo>
                <a:cubicBezTo>
                  <a:pt x="363974" y="419100"/>
                  <a:pt x="381000" y="436126"/>
                  <a:pt x="381000" y="457200"/>
                </a:cubicBezTo>
                <a:lnTo>
                  <a:pt x="381000" y="533400"/>
                </a:lnTo>
                <a:cubicBezTo>
                  <a:pt x="381000" y="554474"/>
                  <a:pt x="363974" y="571500"/>
                  <a:pt x="342900" y="571500"/>
                </a:cubicBezTo>
                <a:lnTo>
                  <a:pt x="266700" y="571500"/>
                </a:lnTo>
                <a:cubicBezTo>
                  <a:pt x="245626" y="571500"/>
                  <a:pt x="228600" y="554474"/>
                  <a:pt x="228600" y="533400"/>
                </a:cubicBezTo>
                <a:lnTo>
                  <a:pt x="228600" y="457200"/>
                </a:lnTo>
                <a:cubicBezTo>
                  <a:pt x="228600" y="436126"/>
                  <a:pt x="245626" y="419100"/>
                  <a:pt x="266700" y="419100"/>
                </a:cubicBezTo>
                <a:lnTo>
                  <a:pt x="276225" y="419100"/>
                </a:lnTo>
                <a:lnTo>
                  <a:pt x="276225" y="323850"/>
                </a:lnTo>
                <a:lnTo>
                  <a:pt x="133350" y="323850"/>
                </a:lnTo>
                <a:cubicBezTo>
                  <a:pt x="117515" y="323850"/>
                  <a:pt x="104775" y="336590"/>
                  <a:pt x="104775" y="352425"/>
                </a:cubicBezTo>
                <a:lnTo>
                  <a:pt x="104775" y="419100"/>
                </a:lnTo>
                <a:lnTo>
                  <a:pt x="114300" y="419100"/>
                </a:lnTo>
                <a:cubicBezTo>
                  <a:pt x="135374" y="419100"/>
                  <a:pt x="152400" y="436126"/>
                  <a:pt x="152400" y="457200"/>
                </a:cubicBezTo>
                <a:lnTo>
                  <a:pt x="152400" y="533400"/>
                </a:lnTo>
                <a:cubicBezTo>
                  <a:pt x="152400" y="554474"/>
                  <a:pt x="135374" y="571500"/>
                  <a:pt x="114300" y="571500"/>
                </a:cubicBezTo>
                <a:lnTo>
                  <a:pt x="38100" y="571500"/>
                </a:lnTo>
                <a:cubicBezTo>
                  <a:pt x="17026" y="571500"/>
                  <a:pt x="0" y="554474"/>
                  <a:pt x="0" y="533400"/>
                </a:cubicBezTo>
                <a:lnTo>
                  <a:pt x="0" y="457200"/>
                </a:lnTo>
                <a:cubicBezTo>
                  <a:pt x="0" y="436126"/>
                  <a:pt x="17026" y="419100"/>
                  <a:pt x="38100" y="419100"/>
                </a:cubicBezTo>
                <a:lnTo>
                  <a:pt x="47625" y="419100"/>
                </a:lnTo>
                <a:lnTo>
                  <a:pt x="47625" y="352425"/>
                </a:lnTo>
                <a:cubicBezTo>
                  <a:pt x="47625" y="305038"/>
                  <a:pt x="85963" y="266700"/>
                  <a:pt x="133350" y="266700"/>
                </a:cubicBezTo>
                <a:lnTo>
                  <a:pt x="276225" y="266700"/>
                </a:lnTo>
                <a:lnTo>
                  <a:pt x="276225" y="190500"/>
                </a:lnTo>
                <a:lnTo>
                  <a:pt x="266700" y="190500"/>
                </a:lnTo>
                <a:cubicBezTo>
                  <a:pt x="245626" y="190500"/>
                  <a:pt x="228600" y="173474"/>
                  <a:pt x="228600" y="152400"/>
                </a:cubicBezTo>
                <a:lnTo>
                  <a:pt x="228600" y="76200"/>
                </a:lnTo>
                <a:close/>
              </a:path>
            </a:pathLst>
          </a:custGeom>
          <a:solidFill>
            <a:srgbClr val="0F62FE"/>
          </a:solidFill>
        </p:spPr>
      </p:sp>
      <p:sp>
        <p:nvSpPr>
          <p:cNvPr id="7" name="Text 4"/>
          <p:cNvSpPr/>
          <p:nvPr/>
        </p:nvSpPr>
        <p:spPr>
          <a:xfrm>
            <a:off x="1330121" y="2235200"/>
            <a:ext cx="14224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多维分类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76021" y="2641600"/>
            <a:ext cx="35306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支持按部门、项目、类型创建文件夹。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216400" y="1422400"/>
            <a:ext cx="7721600" cy="2489200"/>
          </a:xfrm>
          <a:custGeom>
            <a:avLst/>
            <a:gdLst/>
            <a:ahLst/>
            <a:cxnLst/>
            <a:rect l="l" t="t" r="r" b="b"/>
            <a:pathLst>
              <a:path w="7721600" h="2489200">
                <a:moveTo>
                  <a:pt x="101609" y="0"/>
                </a:moveTo>
                <a:lnTo>
                  <a:pt x="7619991" y="0"/>
                </a:lnTo>
                <a:cubicBezTo>
                  <a:pt x="7676108" y="0"/>
                  <a:pt x="7721600" y="45492"/>
                  <a:pt x="7721600" y="101609"/>
                </a:cubicBezTo>
                <a:lnTo>
                  <a:pt x="7721600" y="2387591"/>
                </a:lnTo>
                <a:cubicBezTo>
                  <a:pt x="7721600" y="2443708"/>
                  <a:pt x="7676108" y="2489200"/>
                  <a:pt x="76199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</p:spPr>
      </p:sp>
      <p:sp>
        <p:nvSpPr>
          <p:cNvPr id="10" name="Shape 7"/>
          <p:cNvSpPr/>
          <p:nvPr/>
        </p:nvSpPr>
        <p:spPr>
          <a:xfrm>
            <a:off x="4489450" y="1572004"/>
            <a:ext cx="476250" cy="381000"/>
          </a:xfrm>
          <a:custGeom>
            <a:avLst/>
            <a:gdLst/>
            <a:ahLst/>
            <a:cxnLst/>
            <a:rect l="l" t="t" r="r" b="b"/>
            <a:pathLst>
              <a:path w="476250" h="381000">
                <a:moveTo>
                  <a:pt x="238125" y="166688"/>
                </a:moveTo>
                <a:cubicBezTo>
                  <a:pt x="280838" y="166688"/>
                  <a:pt x="315516" y="132010"/>
                  <a:pt x="315516" y="89297"/>
                </a:cubicBezTo>
                <a:cubicBezTo>
                  <a:pt x="315516" y="46584"/>
                  <a:pt x="280838" y="11906"/>
                  <a:pt x="238125" y="11906"/>
                </a:cubicBezTo>
                <a:cubicBezTo>
                  <a:pt x="195412" y="11906"/>
                  <a:pt x="160734" y="46584"/>
                  <a:pt x="160734" y="89297"/>
                </a:cubicBezTo>
                <a:cubicBezTo>
                  <a:pt x="160734" y="132010"/>
                  <a:pt x="195412" y="166688"/>
                  <a:pt x="238125" y="166688"/>
                </a:cubicBezTo>
                <a:close/>
                <a:moveTo>
                  <a:pt x="71438" y="172641"/>
                </a:moveTo>
                <a:cubicBezTo>
                  <a:pt x="101008" y="172641"/>
                  <a:pt x="125016" y="148633"/>
                  <a:pt x="125016" y="119063"/>
                </a:cubicBezTo>
                <a:cubicBezTo>
                  <a:pt x="125016" y="89492"/>
                  <a:pt x="101008" y="65484"/>
                  <a:pt x="71438" y="65484"/>
                </a:cubicBezTo>
                <a:cubicBezTo>
                  <a:pt x="41867" y="65484"/>
                  <a:pt x="17859" y="89492"/>
                  <a:pt x="17859" y="119063"/>
                </a:cubicBezTo>
                <a:cubicBezTo>
                  <a:pt x="17859" y="148633"/>
                  <a:pt x="41867" y="172641"/>
                  <a:pt x="71437" y="172641"/>
                </a:cubicBezTo>
                <a:close/>
                <a:moveTo>
                  <a:pt x="0" y="309563"/>
                </a:moveTo>
                <a:lnTo>
                  <a:pt x="0" y="333375"/>
                </a:lnTo>
                <a:cubicBezTo>
                  <a:pt x="0" y="346546"/>
                  <a:pt x="10641" y="357188"/>
                  <a:pt x="23812" y="357188"/>
                </a:cubicBezTo>
                <a:lnTo>
                  <a:pt x="88329" y="357188"/>
                </a:lnTo>
                <a:cubicBezTo>
                  <a:pt x="85130" y="349895"/>
                  <a:pt x="83344" y="341858"/>
                  <a:pt x="83344" y="333375"/>
                </a:cubicBezTo>
                <a:lnTo>
                  <a:pt x="83344" y="321469"/>
                </a:lnTo>
                <a:cubicBezTo>
                  <a:pt x="83344" y="281880"/>
                  <a:pt x="98227" y="245715"/>
                  <a:pt x="122709" y="218331"/>
                </a:cubicBezTo>
                <a:cubicBezTo>
                  <a:pt x="114002" y="215726"/>
                  <a:pt x="104775" y="214313"/>
                  <a:pt x="95250" y="214313"/>
                </a:cubicBezTo>
                <a:cubicBezTo>
                  <a:pt x="42639" y="214313"/>
                  <a:pt x="0" y="256952"/>
                  <a:pt x="0" y="309563"/>
                </a:cubicBezTo>
                <a:close/>
                <a:moveTo>
                  <a:pt x="458391" y="119063"/>
                </a:moveTo>
                <a:cubicBezTo>
                  <a:pt x="458391" y="89492"/>
                  <a:pt x="434383" y="65484"/>
                  <a:pt x="404813" y="65484"/>
                </a:cubicBezTo>
                <a:cubicBezTo>
                  <a:pt x="375242" y="65484"/>
                  <a:pt x="351234" y="89492"/>
                  <a:pt x="351234" y="119063"/>
                </a:cubicBezTo>
                <a:cubicBezTo>
                  <a:pt x="351234" y="148633"/>
                  <a:pt x="375242" y="172641"/>
                  <a:pt x="404813" y="172641"/>
                </a:cubicBezTo>
                <a:cubicBezTo>
                  <a:pt x="434383" y="172641"/>
                  <a:pt x="458391" y="148633"/>
                  <a:pt x="458391" y="119063"/>
                </a:cubicBezTo>
                <a:close/>
                <a:moveTo>
                  <a:pt x="119063" y="321469"/>
                </a:moveTo>
                <a:lnTo>
                  <a:pt x="119063" y="333375"/>
                </a:lnTo>
                <a:cubicBezTo>
                  <a:pt x="119063" y="346546"/>
                  <a:pt x="129704" y="357188"/>
                  <a:pt x="142875" y="357188"/>
                </a:cubicBezTo>
                <a:lnTo>
                  <a:pt x="259556" y="357188"/>
                </a:lnTo>
                <a:cubicBezTo>
                  <a:pt x="254273" y="341114"/>
                  <a:pt x="254868" y="324148"/>
                  <a:pt x="267519" y="309563"/>
                </a:cubicBezTo>
                <a:cubicBezTo>
                  <a:pt x="257101" y="297507"/>
                  <a:pt x="252264" y="280020"/>
                  <a:pt x="259035" y="262458"/>
                </a:cubicBezTo>
                <a:cubicBezTo>
                  <a:pt x="263947" y="249734"/>
                  <a:pt x="270867" y="237827"/>
                  <a:pt x="279425" y="227261"/>
                </a:cubicBezTo>
                <a:cubicBezTo>
                  <a:pt x="283443" y="222349"/>
                  <a:pt x="288057" y="218554"/>
                  <a:pt x="293043" y="215801"/>
                </a:cubicBezTo>
                <a:cubicBezTo>
                  <a:pt x="276597" y="207243"/>
                  <a:pt x="257919" y="202406"/>
                  <a:pt x="238125" y="202406"/>
                </a:cubicBezTo>
                <a:cubicBezTo>
                  <a:pt x="172343" y="202406"/>
                  <a:pt x="119063" y="255687"/>
                  <a:pt x="119063" y="321469"/>
                </a:cubicBezTo>
                <a:close/>
                <a:moveTo>
                  <a:pt x="464790" y="288652"/>
                </a:moveTo>
                <a:cubicBezTo>
                  <a:pt x="469478" y="285973"/>
                  <a:pt x="471860" y="280392"/>
                  <a:pt x="469850" y="275258"/>
                </a:cubicBezTo>
                <a:cubicBezTo>
                  <a:pt x="466279" y="266030"/>
                  <a:pt x="461293" y="257324"/>
                  <a:pt x="455042" y="249659"/>
                </a:cubicBezTo>
                <a:cubicBezTo>
                  <a:pt x="451619" y="245418"/>
                  <a:pt x="445591" y="244673"/>
                  <a:pt x="440903" y="247427"/>
                </a:cubicBezTo>
                <a:cubicBezTo>
                  <a:pt x="424681" y="256803"/>
                  <a:pt x="404738" y="245343"/>
                  <a:pt x="404738" y="226516"/>
                </a:cubicBezTo>
                <a:cubicBezTo>
                  <a:pt x="404738" y="221084"/>
                  <a:pt x="401092" y="216247"/>
                  <a:pt x="395734" y="215429"/>
                </a:cubicBezTo>
                <a:cubicBezTo>
                  <a:pt x="386135" y="213940"/>
                  <a:pt x="375791" y="213940"/>
                  <a:pt x="366192" y="215429"/>
                </a:cubicBezTo>
                <a:cubicBezTo>
                  <a:pt x="360834" y="216247"/>
                  <a:pt x="357187" y="221084"/>
                  <a:pt x="357187" y="226516"/>
                </a:cubicBezTo>
                <a:cubicBezTo>
                  <a:pt x="357187" y="245269"/>
                  <a:pt x="337245" y="256803"/>
                  <a:pt x="321022" y="247427"/>
                </a:cubicBezTo>
                <a:cubicBezTo>
                  <a:pt x="316334" y="244748"/>
                  <a:pt x="310307" y="245492"/>
                  <a:pt x="306884" y="249659"/>
                </a:cubicBezTo>
                <a:cubicBezTo>
                  <a:pt x="300633" y="257324"/>
                  <a:pt x="295647" y="266030"/>
                  <a:pt x="292075" y="275258"/>
                </a:cubicBezTo>
                <a:cubicBezTo>
                  <a:pt x="290140" y="280318"/>
                  <a:pt x="292447" y="285899"/>
                  <a:pt x="297135" y="288578"/>
                </a:cubicBezTo>
                <a:cubicBezTo>
                  <a:pt x="313432" y="297954"/>
                  <a:pt x="313432" y="320948"/>
                  <a:pt x="297135" y="330398"/>
                </a:cubicBezTo>
                <a:cubicBezTo>
                  <a:pt x="292447" y="333077"/>
                  <a:pt x="290066" y="338658"/>
                  <a:pt x="292075" y="343719"/>
                </a:cubicBezTo>
                <a:cubicBezTo>
                  <a:pt x="295647" y="352946"/>
                  <a:pt x="300633" y="361652"/>
                  <a:pt x="306884" y="369317"/>
                </a:cubicBezTo>
                <a:cubicBezTo>
                  <a:pt x="310307" y="373559"/>
                  <a:pt x="316334" y="374303"/>
                  <a:pt x="321022" y="371549"/>
                </a:cubicBezTo>
                <a:cubicBezTo>
                  <a:pt x="337245" y="362173"/>
                  <a:pt x="357187" y="373707"/>
                  <a:pt x="357187" y="392460"/>
                </a:cubicBezTo>
                <a:cubicBezTo>
                  <a:pt x="357187" y="397892"/>
                  <a:pt x="360834" y="402729"/>
                  <a:pt x="366192" y="403547"/>
                </a:cubicBezTo>
                <a:cubicBezTo>
                  <a:pt x="375791" y="405036"/>
                  <a:pt x="386135" y="405036"/>
                  <a:pt x="395734" y="403547"/>
                </a:cubicBezTo>
                <a:cubicBezTo>
                  <a:pt x="401092" y="402729"/>
                  <a:pt x="404738" y="397892"/>
                  <a:pt x="404738" y="392460"/>
                </a:cubicBezTo>
                <a:cubicBezTo>
                  <a:pt x="404738" y="373707"/>
                  <a:pt x="424681" y="362173"/>
                  <a:pt x="440903" y="371549"/>
                </a:cubicBezTo>
                <a:cubicBezTo>
                  <a:pt x="445591" y="374228"/>
                  <a:pt x="451619" y="373484"/>
                  <a:pt x="455042" y="369317"/>
                </a:cubicBezTo>
                <a:cubicBezTo>
                  <a:pt x="461293" y="361652"/>
                  <a:pt x="466279" y="352946"/>
                  <a:pt x="469850" y="343719"/>
                </a:cubicBezTo>
                <a:cubicBezTo>
                  <a:pt x="471785" y="338658"/>
                  <a:pt x="469478" y="333077"/>
                  <a:pt x="464790" y="330398"/>
                </a:cubicBezTo>
                <a:cubicBezTo>
                  <a:pt x="448494" y="321022"/>
                  <a:pt x="448494" y="298028"/>
                  <a:pt x="464790" y="288578"/>
                </a:cubicBezTo>
                <a:close/>
                <a:moveTo>
                  <a:pt x="351234" y="309563"/>
                </a:moveTo>
                <a:cubicBezTo>
                  <a:pt x="351234" y="293134"/>
                  <a:pt x="364572" y="279797"/>
                  <a:pt x="381000" y="279797"/>
                </a:cubicBezTo>
                <a:cubicBezTo>
                  <a:pt x="397428" y="279797"/>
                  <a:pt x="410766" y="293134"/>
                  <a:pt x="410766" y="309563"/>
                </a:cubicBezTo>
                <a:cubicBezTo>
                  <a:pt x="410766" y="325991"/>
                  <a:pt x="397428" y="339328"/>
                  <a:pt x="381000" y="339328"/>
                </a:cubicBezTo>
                <a:cubicBezTo>
                  <a:pt x="364572" y="339328"/>
                  <a:pt x="351234" y="325991"/>
                  <a:pt x="351234" y="309563"/>
                </a:cubicBezTo>
                <a:close/>
              </a:path>
            </a:pathLst>
          </a:custGeom>
          <a:solidFill>
            <a:srgbClr val="00BCD4"/>
          </a:solidFill>
        </p:spPr>
      </p:sp>
      <p:sp>
        <p:nvSpPr>
          <p:cNvPr id="11" name="Text 8"/>
          <p:cNvSpPr/>
          <p:nvPr/>
        </p:nvSpPr>
        <p:spPr>
          <a:xfrm>
            <a:off x="5334000" y="1549400"/>
            <a:ext cx="37084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三级权限管控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334000" y="1955567"/>
            <a:ext cx="37084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只读、编辑、管理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等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，确保文件规范共享。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216400" y="4114799"/>
            <a:ext cx="3759200" cy="2751497"/>
          </a:xfrm>
          <a:custGeom>
            <a:avLst/>
            <a:gdLst/>
            <a:ahLst/>
            <a:cxnLst/>
            <a:rect l="l" t="t" r="r" b="b"/>
            <a:pathLst>
              <a:path w="3759200" h="2489200">
                <a:moveTo>
                  <a:pt x="101609" y="0"/>
                </a:moveTo>
                <a:lnTo>
                  <a:pt x="3657591" y="0"/>
                </a:lnTo>
                <a:cubicBezTo>
                  <a:pt x="3713708" y="0"/>
                  <a:pt x="3759200" y="45492"/>
                  <a:pt x="3759200" y="101609"/>
                </a:cubicBezTo>
                <a:lnTo>
                  <a:pt x="3759200" y="2387591"/>
                </a:lnTo>
                <a:cubicBezTo>
                  <a:pt x="3759200" y="2443708"/>
                  <a:pt x="3713708" y="2489200"/>
                  <a:pt x="36575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A0BFF7">
              <a:alpha val="20000"/>
            </a:srgbClr>
          </a:solidFill>
        </p:spPr>
      </p:sp>
      <p:sp>
        <p:nvSpPr>
          <p:cNvPr id="14" name="Shape 11"/>
          <p:cNvSpPr/>
          <p:nvPr/>
        </p:nvSpPr>
        <p:spPr>
          <a:xfrm>
            <a:off x="4506321" y="418423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47650" y="123825"/>
                </a:moveTo>
                <a:cubicBezTo>
                  <a:pt x="247650" y="151150"/>
                  <a:pt x="238780" y="176391"/>
                  <a:pt x="223838" y="196870"/>
                </a:cubicBezTo>
                <a:lnTo>
                  <a:pt x="299204" y="272296"/>
                </a:lnTo>
                <a:cubicBezTo>
                  <a:pt x="306645" y="279737"/>
                  <a:pt x="306645" y="291822"/>
                  <a:pt x="299204" y="299264"/>
                </a:cubicBezTo>
                <a:cubicBezTo>
                  <a:pt x="291763" y="306705"/>
                  <a:pt x="279678" y="306705"/>
                  <a:pt x="272236" y="299264"/>
                </a:cubicBezTo>
                <a:lnTo>
                  <a:pt x="196870" y="223838"/>
                </a:lnTo>
                <a:cubicBezTo>
                  <a:pt x="176391" y="238780"/>
                  <a:pt x="151150" y="247650"/>
                  <a:pt x="123825" y="247650"/>
                </a:cubicBezTo>
                <a:cubicBezTo>
                  <a:pt x="55424" y="247650"/>
                  <a:pt x="0" y="192226"/>
                  <a:pt x="0" y="123825"/>
                </a:cubicBezTo>
                <a:cubicBezTo>
                  <a:pt x="0" y="55424"/>
                  <a:pt x="55424" y="0"/>
                  <a:pt x="123825" y="0"/>
                </a:cubicBezTo>
                <a:cubicBezTo>
                  <a:pt x="192226" y="0"/>
                  <a:pt x="247650" y="55424"/>
                  <a:pt x="247650" y="123825"/>
                </a:cubicBezTo>
                <a:close/>
                <a:moveTo>
                  <a:pt x="123825" y="209550"/>
                </a:moveTo>
                <a:cubicBezTo>
                  <a:pt x="171138" y="209550"/>
                  <a:pt x="209550" y="171138"/>
                  <a:pt x="209550" y="123825"/>
                </a:cubicBezTo>
                <a:cubicBezTo>
                  <a:pt x="209550" y="76512"/>
                  <a:pt x="171138" y="38100"/>
                  <a:pt x="123825" y="38100"/>
                </a:cubicBezTo>
                <a:cubicBezTo>
                  <a:pt x="76512" y="38100"/>
                  <a:pt x="38100" y="76512"/>
                  <a:pt x="38100" y="123825"/>
                </a:cubicBezTo>
                <a:cubicBezTo>
                  <a:pt x="38100" y="171138"/>
                  <a:pt x="76512" y="209550"/>
                  <a:pt x="123825" y="209550"/>
                </a:cubicBezTo>
                <a:close/>
              </a:path>
            </a:pathLst>
          </a:custGeom>
          <a:solidFill>
            <a:srgbClr val="0F62FE"/>
          </a:solidFill>
        </p:spPr>
      </p:sp>
      <p:sp>
        <p:nvSpPr>
          <p:cNvPr id="15" name="Text 12"/>
          <p:cNvSpPr/>
          <p:nvPr/>
        </p:nvSpPr>
        <p:spPr>
          <a:xfrm>
            <a:off x="5080000" y="4160102"/>
            <a:ext cx="1422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全文搜索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093142" y="4235035"/>
            <a:ext cx="1422400" cy="203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快速定位文件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178800" y="4114800"/>
            <a:ext cx="3759200" cy="2489200"/>
          </a:xfrm>
          <a:custGeom>
            <a:avLst/>
            <a:gdLst/>
            <a:ahLst/>
            <a:cxnLst/>
            <a:rect l="l" t="t" r="r" b="b"/>
            <a:pathLst>
              <a:path w="3759200" h="2489200">
                <a:moveTo>
                  <a:pt x="101609" y="0"/>
                </a:moveTo>
                <a:lnTo>
                  <a:pt x="3657591" y="0"/>
                </a:lnTo>
                <a:cubicBezTo>
                  <a:pt x="3713708" y="0"/>
                  <a:pt x="3759200" y="45492"/>
                  <a:pt x="3759200" y="101609"/>
                </a:cubicBezTo>
                <a:lnTo>
                  <a:pt x="3759200" y="2387591"/>
                </a:lnTo>
                <a:cubicBezTo>
                  <a:pt x="3759200" y="2443708"/>
                  <a:pt x="3713708" y="2489200"/>
                  <a:pt x="36575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A0BFF7">
              <a:alpha val="20000"/>
            </a:srgbClr>
          </a:solidFill>
        </p:spPr>
      </p:sp>
      <p:sp>
        <p:nvSpPr>
          <p:cNvPr id="18" name="Shape 15"/>
          <p:cNvSpPr/>
          <p:nvPr/>
        </p:nvSpPr>
        <p:spPr>
          <a:xfrm>
            <a:off x="8397557" y="4188095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1450" y="38100"/>
                </a:moveTo>
                <a:cubicBezTo>
                  <a:pt x="234553" y="38100"/>
                  <a:pt x="285750" y="89297"/>
                  <a:pt x="285750" y="152400"/>
                </a:cubicBezTo>
                <a:cubicBezTo>
                  <a:pt x="285750" y="215503"/>
                  <a:pt x="234553" y="266700"/>
                  <a:pt x="171450" y="266700"/>
                </a:cubicBezTo>
                <a:cubicBezTo>
                  <a:pt x="132636" y="266700"/>
                  <a:pt x="98286" y="247352"/>
                  <a:pt x="77629" y="217706"/>
                </a:cubicBezTo>
                <a:cubicBezTo>
                  <a:pt x="71616" y="209074"/>
                  <a:pt x="59710" y="206990"/>
                  <a:pt x="51078" y="213003"/>
                </a:cubicBezTo>
                <a:cubicBezTo>
                  <a:pt x="42446" y="219015"/>
                  <a:pt x="40362" y="230922"/>
                  <a:pt x="46375" y="239554"/>
                </a:cubicBezTo>
                <a:cubicBezTo>
                  <a:pt x="73878" y="278963"/>
                  <a:pt x="119658" y="304800"/>
                  <a:pt x="171450" y="304800"/>
                </a:cubicBezTo>
                <a:cubicBezTo>
                  <a:pt x="255627" y="304800"/>
                  <a:pt x="323850" y="236577"/>
                  <a:pt x="323850" y="152400"/>
                </a:cubicBezTo>
                <a:cubicBezTo>
                  <a:pt x="323850" y="68223"/>
                  <a:pt x="255627" y="0"/>
                  <a:pt x="171450" y="0"/>
                </a:cubicBezTo>
                <a:cubicBezTo>
                  <a:pt x="120432" y="0"/>
                  <a:pt x="75307" y="25063"/>
                  <a:pt x="47625" y="63520"/>
                </a:cubicBezTo>
                <a:lnTo>
                  <a:pt x="47625" y="47625"/>
                </a:lnTo>
                <a:cubicBezTo>
                  <a:pt x="47625" y="37088"/>
                  <a:pt x="39112" y="28575"/>
                  <a:pt x="28575" y="28575"/>
                </a:cubicBezTo>
                <a:cubicBezTo>
                  <a:pt x="18038" y="28575"/>
                  <a:pt x="9525" y="37088"/>
                  <a:pt x="9525" y="47625"/>
                </a:cubicBezTo>
                <a:lnTo>
                  <a:pt x="9525" y="114300"/>
                </a:lnTo>
                <a:cubicBezTo>
                  <a:pt x="9525" y="124837"/>
                  <a:pt x="18038" y="133350"/>
                  <a:pt x="28575" y="133350"/>
                </a:cubicBezTo>
                <a:lnTo>
                  <a:pt x="43220" y="133350"/>
                </a:lnTo>
                <a:cubicBezTo>
                  <a:pt x="43517" y="133350"/>
                  <a:pt x="43815" y="133350"/>
                  <a:pt x="44113" y="133350"/>
                </a:cubicBezTo>
                <a:lnTo>
                  <a:pt x="95310" y="133350"/>
                </a:lnTo>
                <a:cubicBezTo>
                  <a:pt x="105847" y="133350"/>
                  <a:pt x="114360" y="124837"/>
                  <a:pt x="114360" y="114300"/>
                </a:cubicBezTo>
                <a:cubicBezTo>
                  <a:pt x="114360" y="103763"/>
                  <a:pt x="105847" y="95250"/>
                  <a:pt x="95310" y="95250"/>
                </a:cubicBezTo>
                <a:lnTo>
                  <a:pt x="72509" y="95250"/>
                </a:lnTo>
                <a:cubicBezTo>
                  <a:pt x="92214" y="61079"/>
                  <a:pt x="129183" y="38100"/>
                  <a:pt x="171450" y="38100"/>
                </a:cubicBezTo>
                <a:close/>
                <a:moveTo>
                  <a:pt x="185738" y="90488"/>
                </a:moveTo>
                <a:cubicBezTo>
                  <a:pt x="185738" y="82570"/>
                  <a:pt x="179368" y="76200"/>
                  <a:pt x="171450" y="76200"/>
                </a:cubicBezTo>
                <a:cubicBezTo>
                  <a:pt x="163532" y="76200"/>
                  <a:pt x="157163" y="82570"/>
                  <a:pt x="157163" y="90488"/>
                </a:cubicBezTo>
                <a:lnTo>
                  <a:pt x="157163" y="152400"/>
                </a:lnTo>
                <a:cubicBezTo>
                  <a:pt x="157163" y="156210"/>
                  <a:pt x="158651" y="159841"/>
                  <a:pt x="161330" y="162520"/>
                </a:cubicBezTo>
                <a:lnTo>
                  <a:pt x="204192" y="205383"/>
                </a:lnTo>
                <a:cubicBezTo>
                  <a:pt x="209788" y="210979"/>
                  <a:pt x="218837" y="210979"/>
                  <a:pt x="224373" y="205383"/>
                </a:cubicBezTo>
                <a:cubicBezTo>
                  <a:pt x="229910" y="199787"/>
                  <a:pt x="229969" y="190738"/>
                  <a:pt x="224373" y="185202"/>
                </a:cubicBezTo>
                <a:lnTo>
                  <a:pt x="185678" y="146506"/>
                </a:lnTo>
                <a:lnTo>
                  <a:pt x="185678" y="90488"/>
                </a:lnTo>
                <a:close/>
              </a:path>
            </a:pathLst>
          </a:custGeom>
          <a:solidFill>
            <a:srgbClr val="0F62FE"/>
          </a:solidFill>
        </p:spPr>
      </p:sp>
      <p:sp>
        <p:nvSpPr>
          <p:cNvPr id="19" name="Text 16"/>
          <p:cNvSpPr/>
          <p:nvPr/>
        </p:nvSpPr>
        <p:spPr>
          <a:xfrm>
            <a:off x="8988742" y="4160102"/>
            <a:ext cx="1422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访问日志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9948227" y="4261003"/>
            <a:ext cx="1422400" cy="203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操作全程留痕</a:t>
            </a:r>
            <a:endParaRPr lang="en-US" sz="16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21" y="3089374"/>
            <a:ext cx="3458100" cy="321914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4489450" y="2173775"/>
            <a:ext cx="7071978" cy="174285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942591" y="4445897"/>
            <a:ext cx="2572951" cy="241525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380279" y="4528472"/>
            <a:ext cx="3535700" cy="2266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17533" y="3429000"/>
            <a:ext cx="5956935" cy="749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界面与插件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17533" y="1860550"/>
            <a:ext cx="5956935" cy="1485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1:52-d3dpau0s8jdo4os5dg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539875"/>
            <a:ext cx="2349500" cy="2733040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9-30-16:31:52-d3dpau0s8jdo4os5dgf0.png"/>
          <p:cNvPicPr>
            <a:picLocks noChangeAspect="1"/>
          </p:cNvPicPr>
          <p:nvPr/>
        </p:nvPicPr>
        <p:blipFill>
          <a:blip r:embed="rId4" cstate="screen"/>
          <a:srcRect t="3182" b="3182"/>
          <a:stretch>
            <a:fillRect/>
          </a:stretch>
        </p:blipFill>
        <p:spPr>
          <a:xfrm rot="3660000">
            <a:off x="9880600" y="4845050"/>
            <a:ext cx="1117600" cy="101790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3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信息中心一目了然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个人工作总览，重要事项不再遗漏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11633200" cy="5130800"/>
          </a:xfrm>
          <a:custGeom>
            <a:avLst/>
            <a:gdLst/>
            <a:ahLst/>
            <a:cxnLst/>
            <a:rect l="l" t="t" r="r" b="b"/>
            <a:pathLst>
              <a:path w="11633200" h="5130800">
                <a:moveTo>
                  <a:pt x="152385" y="0"/>
                </a:moveTo>
                <a:lnTo>
                  <a:pt x="11480815" y="0"/>
                </a:lnTo>
                <a:cubicBezTo>
                  <a:pt x="11564975" y="0"/>
                  <a:pt x="11633200" y="68225"/>
                  <a:pt x="11633200" y="152385"/>
                </a:cubicBezTo>
                <a:lnTo>
                  <a:pt x="11633200" y="4978415"/>
                </a:lnTo>
                <a:cubicBezTo>
                  <a:pt x="11633200" y="5062575"/>
                  <a:pt x="11564975" y="5130800"/>
                  <a:pt x="11480815" y="5130800"/>
                </a:cubicBezTo>
                <a:lnTo>
                  <a:pt x="152385" y="5130800"/>
                </a:lnTo>
                <a:cubicBezTo>
                  <a:pt x="68225" y="5130800"/>
                  <a:pt x="0" y="5062575"/>
                  <a:pt x="0" y="4978415"/>
                </a:cubicBezTo>
                <a:lnTo>
                  <a:pt x="0" y="152385"/>
                </a:lnTo>
                <a:cubicBezTo>
                  <a:pt x="0" y="68281"/>
                  <a:pt x="68281" y="0"/>
                  <a:pt x="152385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F62FE">
                <a:alpha val="20000"/>
              </a:srgbClr>
            </a:solidFill>
            <a:prstDash val="solid"/>
          </a:ln>
          <a:effectLst>
            <a:outerShdw blurRad="635000" dist="317500" dir="5400000" algn="bl" rotWithShape="0">
              <a:srgbClr val="000000">
                <a:alpha val="25098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406400" y="5842000"/>
            <a:ext cx="3657600" cy="609600"/>
          </a:xfrm>
          <a:custGeom>
            <a:avLst/>
            <a:gdLst/>
            <a:ahLst/>
            <a:cxnLst/>
            <a:rect l="l" t="t" r="r" b="b"/>
            <a:pathLst>
              <a:path w="3657600" h="609600">
                <a:moveTo>
                  <a:pt x="101602" y="0"/>
                </a:moveTo>
                <a:lnTo>
                  <a:pt x="3555998" y="0"/>
                </a:lnTo>
                <a:cubicBezTo>
                  <a:pt x="3612111" y="0"/>
                  <a:pt x="3657600" y="45489"/>
                  <a:pt x="3657600" y="101602"/>
                </a:cubicBezTo>
                <a:lnTo>
                  <a:pt x="3657600" y="507998"/>
                </a:lnTo>
                <a:cubicBezTo>
                  <a:pt x="3657600" y="564111"/>
                  <a:pt x="3612111" y="609600"/>
                  <a:pt x="3555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0F62FE">
              <a:alpha val="80000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304800" y="5994400"/>
            <a:ext cx="3860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左侧找分类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4267200" y="5842000"/>
            <a:ext cx="3657600" cy="609600"/>
          </a:xfrm>
          <a:custGeom>
            <a:avLst/>
            <a:gdLst/>
            <a:ahLst/>
            <a:cxnLst/>
            <a:rect l="l" t="t" r="r" b="b"/>
            <a:pathLst>
              <a:path w="3657600" h="609600">
                <a:moveTo>
                  <a:pt x="101602" y="0"/>
                </a:moveTo>
                <a:lnTo>
                  <a:pt x="3555998" y="0"/>
                </a:lnTo>
                <a:cubicBezTo>
                  <a:pt x="3612111" y="0"/>
                  <a:pt x="3657600" y="45489"/>
                  <a:pt x="3657600" y="101602"/>
                </a:cubicBezTo>
                <a:lnTo>
                  <a:pt x="3657600" y="507998"/>
                </a:lnTo>
                <a:cubicBezTo>
                  <a:pt x="3657600" y="564111"/>
                  <a:pt x="3612111" y="609600"/>
                  <a:pt x="3555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00BCD4">
              <a:alpha val="80000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4165600" y="5994400"/>
            <a:ext cx="3860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右侧办任务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8128000" y="5842000"/>
            <a:ext cx="3657600" cy="609600"/>
          </a:xfrm>
          <a:custGeom>
            <a:avLst/>
            <a:gdLst/>
            <a:ahLst/>
            <a:cxnLst/>
            <a:rect l="l" t="t" r="r" b="b"/>
            <a:pathLst>
              <a:path w="3657600" h="609600">
                <a:moveTo>
                  <a:pt x="101602" y="0"/>
                </a:moveTo>
                <a:lnTo>
                  <a:pt x="3555998" y="0"/>
                </a:lnTo>
                <a:cubicBezTo>
                  <a:pt x="3612111" y="0"/>
                  <a:pt x="3657600" y="45489"/>
                  <a:pt x="3657600" y="101602"/>
                </a:cubicBezTo>
                <a:lnTo>
                  <a:pt x="3657600" y="507998"/>
                </a:lnTo>
                <a:cubicBezTo>
                  <a:pt x="3657600" y="564111"/>
                  <a:pt x="3612111" y="609600"/>
                  <a:pt x="35559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A0BFF7">
              <a:alpha val="80000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8026400" y="5994400"/>
            <a:ext cx="3860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顶部搜全局</a:t>
            </a:r>
            <a:endParaRPr lang="en-US" sz="1600" dirty="0"/>
          </a:p>
        </p:txBody>
      </p:sp>
      <p:pic>
        <p:nvPicPr>
          <p:cNvPr id="13" name="图片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0715" y="1457006"/>
            <a:ext cx="8191849" cy="4384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2820" y="-698500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在线预览插件安装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两步操作，轻松解决文件预览问题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2082800"/>
            <a:ext cx="4470400" cy="3810000"/>
          </a:xfrm>
          <a:custGeom>
            <a:avLst/>
            <a:gdLst/>
            <a:ahLst/>
            <a:cxnLst/>
            <a:rect l="l" t="t" r="r" b="b"/>
            <a:pathLst>
              <a:path w="4470400" h="3810000">
                <a:moveTo>
                  <a:pt x="101613" y="0"/>
                </a:moveTo>
                <a:lnTo>
                  <a:pt x="4368787" y="0"/>
                </a:lnTo>
                <a:cubicBezTo>
                  <a:pt x="4424906" y="0"/>
                  <a:pt x="4470400" y="45494"/>
                  <a:pt x="4470400" y="101613"/>
                </a:cubicBezTo>
                <a:lnTo>
                  <a:pt x="4470400" y="3708387"/>
                </a:lnTo>
                <a:cubicBezTo>
                  <a:pt x="4470400" y="3764506"/>
                  <a:pt x="4424906" y="3810000"/>
                  <a:pt x="4368787" y="3810000"/>
                </a:cubicBezTo>
                <a:lnTo>
                  <a:pt x="101613" y="3810000"/>
                </a:lnTo>
                <a:cubicBezTo>
                  <a:pt x="45494" y="3810000"/>
                  <a:pt x="0" y="3764506"/>
                  <a:pt x="0" y="3708387"/>
                </a:cubicBezTo>
                <a:lnTo>
                  <a:pt x="0" y="101613"/>
                </a:lnTo>
                <a:cubicBezTo>
                  <a:pt x="0" y="45531"/>
                  <a:pt x="45531" y="0"/>
                  <a:pt x="101613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BCD4"/>
            </a:solidFill>
            <a:prstDash val="dash"/>
          </a:ln>
        </p:spPr>
      </p:sp>
      <p:sp>
        <p:nvSpPr>
          <p:cNvPr id="6" name="Text 3"/>
          <p:cNvSpPr/>
          <p:nvPr/>
        </p:nvSpPr>
        <p:spPr>
          <a:xfrm>
            <a:off x="1093589" y="2311400"/>
            <a:ext cx="28321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Step 1: 下载插件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01823" y="2819400"/>
            <a:ext cx="44196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当文件无法预览时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按下图找到插件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下载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安装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792192" y="370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598408" y="331708"/>
                </a:moveTo>
                <a:cubicBezTo>
                  <a:pt x="613291" y="316825"/>
                  <a:pt x="613291" y="292656"/>
                  <a:pt x="598408" y="277773"/>
                </a:cubicBezTo>
                <a:lnTo>
                  <a:pt x="407908" y="87273"/>
                </a:lnTo>
                <a:cubicBezTo>
                  <a:pt x="393025" y="72390"/>
                  <a:pt x="368856" y="72390"/>
                  <a:pt x="353973" y="87273"/>
                </a:cubicBezTo>
                <a:cubicBezTo>
                  <a:pt x="339090" y="102156"/>
                  <a:pt x="339090" y="126325"/>
                  <a:pt x="353973" y="141208"/>
                </a:cubicBezTo>
                <a:lnTo>
                  <a:pt x="479465" y="266700"/>
                </a:lnTo>
                <a:lnTo>
                  <a:pt x="38100" y="266700"/>
                </a:lnTo>
                <a:cubicBezTo>
                  <a:pt x="17026" y="266700"/>
                  <a:pt x="0" y="283726"/>
                  <a:pt x="0" y="304800"/>
                </a:cubicBezTo>
                <a:cubicBezTo>
                  <a:pt x="0" y="325874"/>
                  <a:pt x="17026" y="342900"/>
                  <a:pt x="38100" y="342900"/>
                </a:cubicBezTo>
                <a:lnTo>
                  <a:pt x="479465" y="342900"/>
                </a:lnTo>
                <a:lnTo>
                  <a:pt x="353973" y="468392"/>
                </a:lnTo>
                <a:cubicBezTo>
                  <a:pt x="339090" y="483275"/>
                  <a:pt x="339090" y="507444"/>
                  <a:pt x="353973" y="522327"/>
                </a:cubicBezTo>
                <a:cubicBezTo>
                  <a:pt x="368856" y="537210"/>
                  <a:pt x="393025" y="537210"/>
                  <a:pt x="407908" y="522327"/>
                </a:cubicBezTo>
                <a:lnTo>
                  <a:pt x="598408" y="331827"/>
                </a:lnTo>
                <a:close/>
              </a:path>
            </a:pathLst>
          </a:custGeom>
          <a:solidFill>
            <a:srgbClr val="A0BFF7"/>
          </a:solidFill>
        </p:spPr>
      </p:sp>
      <p:sp>
        <p:nvSpPr>
          <p:cNvPr id="10" name="Shape 6"/>
          <p:cNvSpPr/>
          <p:nvPr/>
        </p:nvSpPr>
        <p:spPr>
          <a:xfrm>
            <a:off x="7424737" y="2108200"/>
            <a:ext cx="4508500" cy="3810000"/>
          </a:xfrm>
          <a:custGeom>
            <a:avLst/>
            <a:gdLst/>
            <a:ahLst/>
            <a:cxnLst/>
            <a:rect l="l" t="t" r="r" b="b"/>
            <a:pathLst>
              <a:path w="4508500" h="3810000">
                <a:moveTo>
                  <a:pt x="101613" y="0"/>
                </a:moveTo>
                <a:lnTo>
                  <a:pt x="4406887" y="0"/>
                </a:lnTo>
                <a:cubicBezTo>
                  <a:pt x="4463006" y="0"/>
                  <a:pt x="4508500" y="45494"/>
                  <a:pt x="4508500" y="101613"/>
                </a:cubicBezTo>
                <a:lnTo>
                  <a:pt x="4508500" y="3708387"/>
                </a:lnTo>
                <a:cubicBezTo>
                  <a:pt x="4508500" y="3764506"/>
                  <a:pt x="4463006" y="3810000"/>
                  <a:pt x="4406887" y="3810000"/>
                </a:cubicBezTo>
                <a:lnTo>
                  <a:pt x="101613" y="3810000"/>
                </a:lnTo>
                <a:cubicBezTo>
                  <a:pt x="45494" y="3810000"/>
                  <a:pt x="0" y="3764506"/>
                  <a:pt x="0" y="3708387"/>
                </a:cubicBezTo>
                <a:lnTo>
                  <a:pt x="0" y="101613"/>
                </a:lnTo>
                <a:cubicBezTo>
                  <a:pt x="0" y="45531"/>
                  <a:pt x="45531" y="0"/>
                  <a:pt x="101613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8263334" y="2311400"/>
            <a:ext cx="28321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Step 2: 安装完成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7471569" y="2819400"/>
            <a:ext cx="44196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安装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完成后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在文件下拉菜单点“阅读”。</a:t>
            </a:r>
            <a:endParaRPr lang="en-US" sz="1600" dirty="0"/>
          </a:p>
        </p:txBody>
      </p:sp>
      <p:pic>
        <p:nvPicPr>
          <p:cNvPr id="14" name="图片 13"/>
          <p:cNvPicPr/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364272" y="3276600"/>
            <a:ext cx="4357151" cy="25507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420769" y="3191210"/>
            <a:ext cx="4470400" cy="28285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17533" y="3429000"/>
            <a:ext cx="5956935" cy="749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流程办理规范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17533" y="1860550"/>
            <a:ext cx="5956935" cy="1485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1:52-d3dpau0s8jdo4os5dg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539875"/>
            <a:ext cx="2349500" cy="2733040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9-30-16:31:52-d3dpau0s8jdo4os5dgf0.png"/>
          <p:cNvPicPr>
            <a:picLocks noChangeAspect="1"/>
          </p:cNvPicPr>
          <p:nvPr/>
        </p:nvPicPr>
        <p:blipFill>
          <a:blip r:embed="rId4" cstate="screen"/>
          <a:srcRect t="3182" b="3182"/>
          <a:stretch>
            <a:fillRect/>
          </a:stretch>
        </p:blipFill>
        <p:spPr>
          <a:xfrm rot="3660000">
            <a:off x="9880600" y="4845050"/>
            <a:ext cx="1117600" cy="101790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3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新建与转交规则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系统已智能预设，按默认即可高效流转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24867" y="2108200"/>
            <a:ext cx="4622800" cy="2794000"/>
          </a:xfrm>
          <a:custGeom>
            <a:avLst/>
            <a:gdLst/>
            <a:ahLst/>
            <a:cxnLst/>
            <a:rect l="l" t="t" r="r" b="b"/>
            <a:pathLst>
              <a:path w="4622800" h="2794000">
                <a:moveTo>
                  <a:pt x="101590" y="0"/>
                </a:moveTo>
                <a:lnTo>
                  <a:pt x="4521210" y="0"/>
                </a:lnTo>
                <a:cubicBezTo>
                  <a:pt x="4577317" y="0"/>
                  <a:pt x="4622800" y="45483"/>
                  <a:pt x="4622800" y="101590"/>
                </a:cubicBezTo>
                <a:lnTo>
                  <a:pt x="4622800" y="2692410"/>
                </a:lnTo>
                <a:cubicBezTo>
                  <a:pt x="4622800" y="2748517"/>
                  <a:pt x="4577317" y="2794000"/>
                  <a:pt x="4521210" y="2794000"/>
                </a:cubicBezTo>
                <a:lnTo>
                  <a:pt x="101590" y="2794000"/>
                </a:lnTo>
                <a:cubicBezTo>
                  <a:pt x="45483" y="2794000"/>
                  <a:pt x="0" y="2748517"/>
                  <a:pt x="0" y="26924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F62FE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972667" y="2631114"/>
            <a:ext cx="17272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新建工作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80176" y="3693487"/>
            <a:ext cx="4035105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流程名称默认即可，</a:t>
            </a:r>
            <a:r>
              <a:rPr lang="en-US" sz="2000" dirty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000" dirty="0" err="1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无需手动修改</a:t>
            </a:r>
            <a:r>
              <a:rPr lang="en-US" sz="2000" dirty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5714802" y="3530600"/>
            <a:ext cx="762000" cy="609600"/>
          </a:xfrm>
          <a:custGeom>
            <a:avLst/>
            <a:gdLst/>
            <a:ahLst/>
            <a:cxnLst/>
            <a:rect l="l" t="t" r="r" b="b"/>
            <a:pathLst>
              <a:path w="762000" h="609600">
                <a:moveTo>
                  <a:pt x="495181" y="250627"/>
                </a:moveTo>
                <a:cubicBezTo>
                  <a:pt x="509707" y="246698"/>
                  <a:pt x="524947" y="253603"/>
                  <a:pt x="531495" y="267057"/>
                </a:cubicBezTo>
                <a:lnTo>
                  <a:pt x="553641" y="311825"/>
                </a:lnTo>
                <a:cubicBezTo>
                  <a:pt x="565904" y="313492"/>
                  <a:pt x="577929" y="316825"/>
                  <a:pt x="589240" y="321469"/>
                </a:cubicBezTo>
                <a:lnTo>
                  <a:pt x="630912" y="293727"/>
                </a:lnTo>
                <a:cubicBezTo>
                  <a:pt x="643414" y="285393"/>
                  <a:pt x="659963" y="287060"/>
                  <a:pt x="670560" y="297656"/>
                </a:cubicBezTo>
                <a:lnTo>
                  <a:pt x="693420" y="320516"/>
                </a:lnTo>
                <a:cubicBezTo>
                  <a:pt x="704017" y="331113"/>
                  <a:pt x="705683" y="347782"/>
                  <a:pt x="697349" y="360164"/>
                </a:cubicBezTo>
                <a:lnTo>
                  <a:pt x="669608" y="401717"/>
                </a:lnTo>
                <a:cubicBezTo>
                  <a:pt x="671870" y="407313"/>
                  <a:pt x="673894" y="413147"/>
                  <a:pt x="675561" y="419219"/>
                </a:cubicBezTo>
                <a:cubicBezTo>
                  <a:pt x="677228" y="425291"/>
                  <a:pt x="678299" y="431244"/>
                  <a:pt x="679133" y="437317"/>
                </a:cubicBezTo>
                <a:lnTo>
                  <a:pt x="724019" y="459462"/>
                </a:lnTo>
                <a:cubicBezTo>
                  <a:pt x="737473" y="466130"/>
                  <a:pt x="744379" y="481370"/>
                  <a:pt x="740450" y="495776"/>
                </a:cubicBezTo>
                <a:lnTo>
                  <a:pt x="732115" y="526971"/>
                </a:lnTo>
                <a:cubicBezTo>
                  <a:pt x="728186" y="541377"/>
                  <a:pt x="714732" y="551140"/>
                  <a:pt x="699730" y="550188"/>
                </a:cubicBezTo>
                <a:lnTo>
                  <a:pt x="649724" y="546973"/>
                </a:lnTo>
                <a:cubicBezTo>
                  <a:pt x="642223" y="556617"/>
                  <a:pt x="633532" y="565547"/>
                  <a:pt x="623649" y="573167"/>
                </a:cubicBezTo>
                <a:lnTo>
                  <a:pt x="626864" y="623054"/>
                </a:lnTo>
                <a:cubicBezTo>
                  <a:pt x="627817" y="638056"/>
                  <a:pt x="618053" y="651629"/>
                  <a:pt x="603647" y="655439"/>
                </a:cubicBezTo>
                <a:lnTo>
                  <a:pt x="572453" y="663773"/>
                </a:lnTo>
                <a:cubicBezTo>
                  <a:pt x="557927" y="667702"/>
                  <a:pt x="542806" y="660797"/>
                  <a:pt x="536138" y="647343"/>
                </a:cubicBezTo>
                <a:lnTo>
                  <a:pt x="513993" y="602575"/>
                </a:lnTo>
                <a:cubicBezTo>
                  <a:pt x="501729" y="600908"/>
                  <a:pt x="489704" y="597575"/>
                  <a:pt x="478393" y="592931"/>
                </a:cubicBezTo>
                <a:lnTo>
                  <a:pt x="436721" y="620673"/>
                </a:lnTo>
                <a:cubicBezTo>
                  <a:pt x="424220" y="629007"/>
                  <a:pt x="407670" y="627340"/>
                  <a:pt x="397073" y="616744"/>
                </a:cubicBezTo>
                <a:lnTo>
                  <a:pt x="374213" y="593884"/>
                </a:lnTo>
                <a:cubicBezTo>
                  <a:pt x="363617" y="583287"/>
                  <a:pt x="361950" y="566738"/>
                  <a:pt x="370284" y="554236"/>
                </a:cubicBezTo>
                <a:lnTo>
                  <a:pt x="398026" y="512564"/>
                </a:lnTo>
                <a:cubicBezTo>
                  <a:pt x="395764" y="506968"/>
                  <a:pt x="393740" y="501134"/>
                  <a:pt x="392073" y="495062"/>
                </a:cubicBezTo>
                <a:cubicBezTo>
                  <a:pt x="390406" y="488990"/>
                  <a:pt x="389334" y="482918"/>
                  <a:pt x="388501" y="476964"/>
                </a:cubicBezTo>
                <a:lnTo>
                  <a:pt x="343614" y="454819"/>
                </a:lnTo>
                <a:cubicBezTo>
                  <a:pt x="330160" y="448151"/>
                  <a:pt x="323374" y="432911"/>
                  <a:pt x="327184" y="418505"/>
                </a:cubicBezTo>
                <a:lnTo>
                  <a:pt x="335518" y="387310"/>
                </a:lnTo>
                <a:cubicBezTo>
                  <a:pt x="339447" y="372904"/>
                  <a:pt x="352901" y="363141"/>
                  <a:pt x="367903" y="364093"/>
                </a:cubicBezTo>
                <a:lnTo>
                  <a:pt x="417790" y="367308"/>
                </a:lnTo>
                <a:cubicBezTo>
                  <a:pt x="425291" y="357664"/>
                  <a:pt x="433983" y="348734"/>
                  <a:pt x="443865" y="341114"/>
                </a:cubicBezTo>
                <a:lnTo>
                  <a:pt x="440650" y="291346"/>
                </a:lnTo>
                <a:cubicBezTo>
                  <a:pt x="439698" y="276344"/>
                  <a:pt x="449461" y="262771"/>
                  <a:pt x="463867" y="258961"/>
                </a:cubicBezTo>
                <a:lnTo>
                  <a:pt x="495062" y="250627"/>
                </a:lnTo>
                <a:close/>
                <a:moveTo>
                  <a:pt x="533876" y="404813"/>
                </a:moveTo>
                <a:cubicBezTo>
                  <a:pt x="504963" y="404845"/>
                  <a:pt x="481515" y="428346"/>
                  <a:pt x="481548" y="457260"/>
                </a:cubicBezTo>
                <a:cubicBezTo>
                  <a:pt x="481581" y="486173"/>
                  <a:pt x="505082" y="509620"/>
                  <a:pt x="533995" y="509588"/>
                </a:cubicBezTo>
                <a:cubicBezTo>
                  <a:pt x="562909" y="509555"/>
                  <a:pt x="586356" y="486054"/>
                  <a:pt x="586323" y="457140"/>
                </a:cubicBezTo>
                <a:cubicBezTo>
                  <a:pt x="586290" y="428227"/>
                  <a:pt x="562790" y="404780"/>
                  <a:pt x="533876" y="404813"/>
                </a:cubicBezTo>
                <a:close/>
                <a:moveTo>
                  <a:pt x="267772" y="-54173"/>
                </a:moveTo>
                <a:lnTo>
                  <a:pt x="298966" y="-45839"/>
                </a:lnTo>
                <a:cubicBezTo>
                  <a:pt x="313373" y="-41910"/>
                  <a:pt x="323136" y="-28337"/>
                  <a:pt x="322183" y="-13454"/>
                </a:cubicBezTo>
                <a:lnTo>
                  <a:pt x="318968" y="36314"/>
                </a:lnTo>
                <a:cubicBezTo>
                  <a:pt x="328851" y="43934"/>
                  <a:pt x="337542" y="52745"/>
                  <a:pt x="345043" y="62508"/>
                </a:cubicBezTo>
                <a:lnTo>
                  <a:pt x="395049" y="59293"/>
                </a:lnTo>
                <a:cubicBezTo>
                  <a:pt x="409932" y="58341"/>
                  <a:pt x="423505" y="68104"/>
                  <a:pt x="427434" y="82510"/>
                </a:cubicBezTo>
                <a:lnTo>
                  <a:pt x="435769" y="113705"/>
                </a:lnTo>
                <a:cubicBezTo>
                  <a:pt x="439579" y="128111"/>
                  <a:pt x="432792" y="143351"/>
                  <a:pt x="419338" y="150019"/>
                </a:cubicBezTo>
                <a:lnTo>
                  <a:pt x="374452" y="172164"/>
                </a:lnTo>
                <a:cubicBezTo>
                  <a:pt x="373618" y="178237"/>
                  <a:pt x="372428" y="184309"/>
                  <a:pt x="370880" y="190262"/>
                </a:cubicBezTo>
                <a:cubicBezTo>
                  <a:pt x="369332" y="196215"/>
                  <a:pt x="367189" y="202168"/>
                  <a:pt x="364927" y="207764"/>
                </a:cubicBezTo>
                <a:lnTo>
                  <a:pt x="392668" y="249436"/>
                </a:lnTo>
                <a:cubicBezTo>
                  <a:pt x="401003" y="261937"/>
                  <a:pt x="399336" y="278487"/>
                  <a:pt x="388739" y="289084"/>
                </a:cubicBezTo>
                <a:lnTo>
                  <a:pt x="365879" y="311944"/>
                </a:lnTo>
                <a:cubicBezTo>
                  <a:pt x="355283" y="322540"/>
                  <a:pt x="338733" y="324207"/>
                  <a:pt x="326231" y="315873"/>
                </a:cubicBezTo>
                <a:lnTo>
                  <a:pt x="284559" y="288131"/>
                </a:lnTo>
                <a:cubicBezTo>
                  <a:pt x="273248" y="292775"/>
                  <a:pt x="261223" y="296108"/>
                  <a:pt x="248960" y="297775"/>
                </a:cubicBezTo>
                <a:lnTo>
                  <a:pt x="226814" y="342543"/>
                </a:lnTo>
                <a:cubicBezTo>
                  <a:pt x="220147" y="355997"/>
                  <a:pt x="204907" y="362783"/>
                  <a:pt x="190500" y="358973"/>
                </a:cubicBezTo>
                <a:lnTo>
                  <a:pt x="159306" y="350639"/>
                </a:lnTo>
                <a:cubicBezTo>
                  <a:pt x="144780" y="346710"/>
                  <a:pt x="135136" y="333137"/>
                  <a:pt x="136088" y="318254"/>
                </a:cubicBezTo>
                <a:lnTo>
                  <a:pt x="139303" y="268367"/>
                </a:lnTo>
                <a:cubicBezTo>
                  <a:pt x="129421" y="260747"/>
                  <a:pt x="120729" y="251936"/>
                  <a:pt x="113228" y="242173"/>
                </a:cubicBezTo>
                <a:lnTo>
                  <a:pt x="63222" y="245388"/>
                </a:lnTo>
                <a:cubicBezTo>
                  <a:pt x="48339" y="246340"/>
                  <a:pt x="34766" y="236577"/>
                  <a:pt x="30837" y="222171"/>
                </a:cubicBezTo>
                <a:lnTo>
                  <a:pt x="22503" y="190976"/>
                </a:lnTo>
                <a:cubicBezTo>
                  <a:pt x="18693" y="176570"/>
                  <a:pt x="25479" y="161330"/>
                  <a:pt x="38933" y="154662"/>
                </a:cubicBezTo>
                <a:lnTo>
                  <a:pt x="83820" y="132517"/>
                </a:lnTo>
                <a:cubicBezTo>
                  <a:pt x="84653" y="126444"/>
                  <a:pt x="85844" y="120491"/>
                  <a:pt x="87392" y="114419"/>
                </a:cubicBezTo>
                <a:cubicBezTo>
                  <a:pt x="89059" y="108347"/>
                  <a:pt x="90964" y="102513"/>
                  <a:pt x="93345" y="96917"/>
                </a:cubicBezTo>
                <a:lnTo>
                  <a:pt x="65603" y="55364"/>
                </a:lnTo>
                <a:cubicBezTo>
                  <a:pt x="57269" y="42863"/>
                  <a:pt x="58936" y="26313"/>
                  <a:pt x="69533" y="15716"/>
                </a:cubicBezTo>
                <a:lnTo>
                  <a:pt x="92393" y="-7144"/>
                </a:lnTo>
                <a:cubicBezTo>
                  <a:pt x="102989" y="-17740"/>
                  <a:pt x="119539" y="-19407"/>
                  <a:pt x="132040" y="-11073"/>
                </a:cubicBezTo>
                <a:lnTo>
                  <a:pt x="173712" y="16669"/>
                </a:lnTo>
                <a:cubicBezTo>
                  <a:pt x="185023" y="12025"/>
                  <a:pt x="197048" y="8692"/>
                  <a:pt x="209312" y="7025"/>
                </a:cubicBezTo>
                <a:lnTo>
                  <a:pt x="231458" y="-37743"/>
                </a:lnTo>
                <a:cubicBezTo>
                  <a:pt x="238125" y="-51197"/>
                  <a:pt x="253246" y="-57983"/>
                  <a:pt x="267772" y="-54173"/>
                </a:cubicBezTo>
                <a:close/>
                <a:moveTo>
                  <a:pt x="229076" y="100013"/>
                </a:moveTo>
                <a:cubicBezTo>
                  <a:pt x="200163" y="100013"/>
                  <a:pt x="176689" y="123487"/>
                  <a:pt x="176689" y="152400"/>
                </a:cubicBezTo>
                <a:cubicBezTo>
                  <a:pt x="176689" y="181313"/>
                  <a:pt x="200163" y="204787"/>
                  <a:pt x="229076" y="204787"/>
                </a:cubicBezTo>
                <a:cubicBezTo>
                  <a:pt x="257990" y="204787"/>
                  <a:pt x="281464" y="181313"/>
                  <a:pt x="281464" y="152400"/>
                </a:cubicBezTo>
                <a:cubicBezTo>
                  <a:pt x="281464" y="123487"/>
                  <a:pt x="257990" y="100013"/>
                  <a:pt x="229076" y="100013"/>
                </a:cubicBezTo>
                <a:close/>
              </a:path>
            </a:pathLst>
          </a:custGeom>
          <a:solidFill>
            <a:srgbClr val="A0BFF7"/>
          </a:solidFill>
        </p:spPr>
      </p:sp>
      <p:sp>
        <p:nvSpPr>
          <p:cNvPr id="10" name="Text 6"/>
          <p:cNvSpPr/>
          <p:nvPr/>
        </p:nvSpPr>
        <p:spPr>
          <a:xfrm>
            <a:off x="5740202" y="4241800"/>
            <a:ext cx="1219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智能预设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993136" y="2108200"/>
            <a:ext cx="4622800" cy="2794000"/>
          </a:xfrm>
          <a:custGeom>
            <a:avLst/>
            <a:gdLst/>
            <a:ahLst/>
            <a:cxnLst/>
            <a:rect l="l" t="t" r="r" b="b"/>
            <a:pathLst>
              <a:path w="4622800" h="2794000">
                <a:moveTo>
                  <a:pt x="101590" y="0"/>
                </a:moveTo>
                <a:lnTo>
                  <a:pt x="4521210" y="0"/>
                </a:lnTo>
                <a:cubicBezTo>
                  <a:pt x="4577317" y="0"/>
                  <a:pt x="4622800" y="45483"/>
                  <a:pt x="4622800" y="101590"/>
                </a:cubicBezTo>
                <a:lnTo>
                  <a:pt x="4622800" y="2692410"/>
                </a:lnTo>
                <a:cubicBezTo>
                  <a:pt x="4622800" y="2748517"/>
                  <a:pt x="4577317" y="2794000"/>
                  <a:pt x="4521210" y="2794000"/>
                </a:cubicBezTo>
                <a:lnTo>
                  <a:pt x="101590" y="2794000"/>
                </a:lnTo>
                <a:cubicBezTo>
                  <a:pt x="45483" y="2794000"/>
                  <a:pt x="0" y="2748517"/>
                  <a:pt x="0" y="26924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00BCD4">
                <a:alpha val="20000"/>
              </a:srgbClr>
            </a:solidFill>
            <a:prstDash val="solid"/>
          </a:ln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Text 8"/>
          <p:cNvSpPr/>
          <p:nvPr/>
        </p:nvSpPr>
        <p:spPr>
          <a:xfrm>
            <a:off x="8492133" y="2631114"/>
            <a:ext cx="17272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工作转交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7197754" y="3634731"/>
            <a:ext cx="421407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默认带出下一节点主办人，</a:t>
            </a:r>
            <a:r>
              <a:rPr lang="en-US" sz="2000" dirty="0">
                <a:solidFill>
                  <a:srgbClr val="212121"/>
                </a:solidFill>
                <a:highlight>
                  <a:srgbClr val="A0BFF7">
                    <a:alpha val="30196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无需手动添加 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沟通优先于系统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线上审批是手段，充分沟通是前提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5689600" cy="5181600"/>
          </a:xfrm>
          <a:custGeom>
            <a:avLst/>
            <a:gdLst/>
            <a:ahLst/>
            <a:cxnLst/>
            <a:rect l="l" t="t" r="r" b="b"/>
            <a:pathLst>
              <a:path w="5689600" h="5181600">
                <a:moveTo>
                  <a:pt x="101611" y="0"/>
                </a:moveTo>
                <a:lnTo>
                  <a:pt x="5587989" y="0"/>
                </a:lnTo>
                <a:cubicBezTo>
                  <a:pt x="5644107" y="0"/>
                  <a:pt x="5689600" y="45493"/>
                  <a:pt x="5689600" y="101611"/>
                </a:cubicBezTo>
                <a:lnTo>
                  <a:pt x="5689600" y="5079989"/>
                </a:lnTo>
                <a:cubicBezTo>
                  <a:pt x="5689600" y="5136107"/>
                  <a:pt x="5644107" y="5181600"/>
                  <a:pt x="55879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457200" y="1625600"/>
            <a:ext cx="5791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✅ </a:t>
            </a:r>
            <a:r>
              <a:rPr lang="en-US" sz="2000" dirty="0" err="1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正确示范</a:t>
            </a:r>
            <a:r>
              <a:rPr lang="en-US" sz="2000" dirty="0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r>
              <a:rPr lang="zh-CN" altLang="en-US" sz="2000" dirty="0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线下</a:t>
            </a:r>
            <a:r>
              <a:rPr lang="en-US" sz="2000" dirty="0" err="1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先沟通</a:t>
            </a:r>
            <a:r>
              <a:rPr lang="en-US" sz="2000" dirty="0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</a:t>
            </a:r>
            <a:r>
              <a:rPr lang="zh-CN" altLang="en-US" sz="2000" dirty="0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线上再</a:t>
            </a:r>
            <a:r>
              <a:rPr lang="en-US" sz="2000" dirty="0" err="1" smtClean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提交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" y="2082800"/>
            <a:ext cx="5791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线下电话沟通，重大事件当面汇报</a:t>
            </a: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；</a:t>
            </a:r>
            <a:r>
              <a:rPr lang="zh-CN" altLang="en-US" sz="1400" dirty="0" smtClean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线上</a:t>
            </a:r>
            <a:r>
              <a:rPr lang="en-US" sz="1400" dirty="0" err="1" smtClean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清晰写明背景</a:t>
            </a:r>
            <a:r>
              <a:rPr lang="en-US" sz="1400" dirty="0" err="1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、依据和诉求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2438400"/>
            <a:ext cx="5257800" cy="3581400"/>
          </a:xfrm>
          <a:custGeom>
            <a:avLst/>
            <a:gdLst/>
            <a:ahLst/>
            <a:cxnLst/>
            <a:rect l="l" t="t" r="r" b="b"/>
            <a:pathLst>
              <a:path w="5257800" h="3581400">
                <a:moveTo>
                  <a:pt x="101604" y="0"/>
                </a:moveTo>
                <a:lnTo>
                  <a:pt x="5156196" y="0"/>
                </a:lnTo>
                <a:cubicBezTo>
                  <a:pt x="5212310" y="0"/>
                  <a:pt x="5257800" y="45490"/>
                  <a:pt x="5257800" y="101604"/>
                </a:cubicBezTo>
                <a:lnTo>
                  <a:pt x="5257800" y="3479796"/>
                </a:lnTo>
                <a:cubicBezTo>
                  <a:pt x="5257800" y="3535910"/>
                  <a:pt x="5212310" y="3581400"/>
                  <a:pt x="5156196" y="3581400"/>
                </a:cubicBezTo>
                <a:lnTo>
                  <a:pt x="101604" y="3581400"/>
                </a:lnTo>
                <a:cubicBezTo>
                  <a:pt x="45490" y="3581400"/>
                  <a:pt x="0" y="3535910"/>
                  <a:pt x="0" y="34797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F62FE">
                <a:alpha val="20000"/>
              </a:srgbClr>
            </a:solidFill>
            <a:prstDash val="solid"/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836801" y="3612328"/>
            <a:ext cx="4523997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结果：审批顺畅，一次通过</a:t>
            </a:r>
            <a:r>
              <a:rPr lang="en-US" sz="14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248400" y="1422400"/>
            <a:ext cx="5689600" cy="5181600"/>
          </a:xfrm>
          <a:custGeom>
            <a:avLst/>
            <a:gdLst/>
            <a:ahLst/>
            <a:cxnLst/>
            <a:rect l="l" t="t" r="r" b="b"/>
            <a:pathLst>
              <a:path w="5689600" h="5181600">
                <a:moveTo>
                  <a:pt x="101611" y="0"/>
                </a:moveTo>
                <a:lnTo>
                  <a:pt x="5587989" y="0"/>
                </a:lnTo>
                <a:cubicBezTo>
                  <a:pt x="5644107" y="0"/>
                  <a:pt x="5689600" y="45493"/>
                  <a:pt x="5689600" y="101611"/>
                </a:cubicBezTo>
                <a:lnTo>
                  <a:pt x="5689600" y="5079989"/>
                </a:lnTo>
                <a:cubicBezTo>
                  <a:pt x="5689600" y="5136107"/>
                  <a:pt x="5644107" y="5181600"/>
                  <a:pt x="55879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6451600" y="1625600"/>
            <a:ext cx="5791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❌ 错误示范：直接提交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451600" y="2082800"/>
            <a:ext cx="5791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未充分沟通，信息不全，导致流程被退回。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451600" y="2438400"/>
            <a:ext cx="5257800" cy="3581400"/>
          </a:xfrm>
          <a:custGeom>
            <a:avLst/>
            <a:gdLst/>
            <a:ahLst/>
            <a:cxnLst/>
            <a:rect l="l" t="t" r="r" b="b"/>
            <a:pathLst>
              <a:path w="5257800" h="3581400">
                <a:moveTo>
                  <a:pt x="101604" y="0"/>
                </a:moveTo>
                <a:lnTo>
                  <a:pt x="5156196" y="0"/>
                </a:lnTo>
                <a:cubicBezTo>
                  <a:pt x="5212310" y="0"/>
                  <a:pt x="5257800" y="45490"/>
                  <a:pt x="5257800" y="101604"/>
                </a:cubicBezTo>
                <a:lnTo>
                  <a:pt x="5257800" y="3479796"/>
                </a:lnTo>
                <a:cubicBezTo>
                  <a:pt x="5257800" y="3535910"/>
                  <a:pt x="5212310" y="3581400"/>
                  <a:pt x="5156196" y="3581400"/>
                </a:cubicBezTo>
                <a:lnTo>
                  <a:pt x="101604" y="3581400"/>
                </a:lnTo>
                <a:cubicBezTo>
                  <a:pt x="45490" y="3581400"/>
                  <a:pt x="0" y="3535910"/>
                  <a:pt x="0" y="34797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BCD4">
                <a:alpha val="20000"/>
              </a:srgbClr>
            </a:solidFill>
            <a:prstDash val="solid"/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 dirty="0"/>
          </a:p>
        </p:txBody>
      </p:sp>
      <p:sp>
        <p:nvSpPr>
          <p:cNvPr id="16" name="Text 11"/>
          <p:cNvSpPr/>
          <p:nvPr/>
        </p:nvSpPr>
        <p:spPr>
          <a:xfrm>
            <a:off x="6799620" y="3612328"/>
            <a:ext cx="57912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结果：来回询问，效率低下。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117533" y="3429000"/>
            <a:ext cx="5956935" cy="749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常见问题与提醒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17533" y="1860550"/>
            <a:ext cx="5956935" cy="14859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1199FB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1:52-d3dpau0s8jdo4os5dgh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465" y="1539875"/>
            <a:ext cx="2349500" cy="2733040"/>
          </a:xfrm>
          <a:prstGeom prst="rect">
            <a:avLst/>
          </a:prstGeom>
        </p:spPr>
      </p:pic>
      <p:pic>
        <p:nvPicPr>
          <p:cNvPr id="6" name="Image 2" descr="https://kimi-img.moonshot.cn/pub/slides/slides_tmpl/image/25-09-30-16:31:52-d3dpau0s8jdo4os5dgf0.png"/>
          <p:cNvPicPr>
            <a:picLocks noChangeAspect="1"/>
          </p:cNvPicPr>
          <p:nvPr/>
        </p:nvPicPr>
        <p:blipFill>
          <a:blip r:embed="rId4" cstate="screen"/>
          <a:srcRect t="3182" b="3182"/>
          <a:stretch>
            <a:fillRect/>
          </a:stretch>
        </p:blipFill>
        <p:spPr>
          <a:xfrm rot="3660000">
            <a:off x="9880600" y="4845050"/>
            <a:ext cx="1117600" cy="1017905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3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常见问题：账号与移动端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快速自查，解决登录难题</a:t>
            </a:r>
            <a:endParaRPr lang="en-US" sz="1600" dirty="0"/>
          </a:p>
        </p:txBody>
      </p:sp>
      <p:sp>
        <p:nvSpPr>
          <p:cNvPr id="5" name="Shape 2"/>
          <p:cNvSpPr/>
          <p:nvPr>
            <p:custDataLst>
              <p:tags r:id="rId2"/>
            </p:custDataLst>
          </p:nvPr>
        </p:nvSpPr>
        <p:spPr>
          <a:xfrm>
            <a:off x="254000" y="1422400"/>
            <a:ext cx="3695700" cy="5181600"/>
          </a:xfrm>
          <a:custGeom>
            <a:avLst/>
            <a:gdLst/>
            <a:ahLst/>
            <a:cxnLst/>
            <a:rect l="l" t="t" r="r" b="b"/>
            <a:pathLst>
              <a:path w="3695700" h="5181600">
                <a:moveTo>
                  <a:pt x="101595" y="0"/>
                </a:moveTo>
                <a:lnTo>
                  <a:pt x="3594105" y="0"/>
                </a:lnTo>
                <a:cubicBezTo>
                  <a:pt x="3650214" y="0"/>
                  <a:pt x="3695700" y="45486"/>
                  <a:pt x="3695700" y="101595"/>
                </a:cubicBezTo>
                <a:lnTo>
                  <a:pt x="3695700" y="5080005"/>
                </a:lnTo>
                <a:cubicBezTo>
                  <a:pt x="3695700" y="5136114"/>
                  <a:pt x="3650214" y="5181600"/>
                  <a:pt x="3594105" y="5181600"/>
                </a:cubicBezTo>
                <a:lnTo>
                  <a:pt x="101595" y="5181600"/>
                </a:lnTo>
                <a:cubicBezTo>
                  <a:pt x="45486" y="5181600"/>
                  <a:pt x="0" y="5136114"/>
                  <a:pt x="0" y="5080005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</p:spPr>
      </p:sp>
      <p:sp>
        <p:nvSpPr>
          <p:cNvPr id="6" name="Shape 3"/>
          <p:cNvSpPr/>
          <p:nvPr>
            <p:custDataLst>
              <p:tags r:id="rId3"/>
            </p:custDataLst>
          </p:nvPr>
        </p:nvSpPr>
        <p:spPr>
          <a:xfrm>
            <a:off x="1794867" y="1727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400050" y="419100"/>
                </a:moveTo>
                <a:cubicBezTo>
                  <a:pt x="515779" y="419100"/>
                  <a:pt x="609600" y="325279"/>
                  <a:pt x="609600" y="209550"/>
                </a:cubicBezTo>
                <a:cubicBezTo>
                  <a:pt x="609600" y="93821"/>
                  <a:pt x="515779" y="0"/>
                  <a:pt x="400050" y="0"/>
                </a:cubicBezTo>
                <a:cubicBezTo>
                  <a:pt x="284321" y="0"/>
                  <a:pt x="190500" y="93821"/>
                  <a:pt x="190500" y="209550"/>
                </a:cubicBezTo>
                <a:cubicBezTo>
                  <a:pt x="190500" y="231815"/>
                  <a:pt x="193953" y="253365"/>
                  <a:pt x="200382" y="273487"/>
                </a:cubicBezTo>
                <a:lnTo>
                  <a:pt x="8334" y="465534"/>
                </a:lnTo>
                <a:cubicBezTo>
                  <a:pt x="2977" y="470892"/>
                  <a:pt x="0" y="478155"/>
                  <a:pt x="0" y="485775"/>
                </a:cubicBezTo>
                <a:lnTo>
                  <a:pt x="0" y="581025"/>
                </a:lnTo>
                <a:cubicBezTo>
                  <a:pt x="0" y="596860"/>
                  <a:pt x="12740" y="609600"/>
                  <a:pt x="28575" y="609600"/>
                </a:cubicBezTo>
                <a:lnTo>
                  <a:pt x="123825" y="609600"/>
                </a:lnTo>
                <a:cubicBezTo>
                  <a:pt x="139660" y="609600"/>
                  <a:pt x="152400" y="596860"/>
                  <a:pt x="152400" y="581025"/>
                </a:cubicBezTo>
                <a:lnTo>
                  <a:pt x="152400" y="533400"/>
                </a:lnTo>
                <a:lnTo>
                  <a:pt x="200025" y="533400"/>
                </a:lnTo>
                <a:cubicBezTo>
                  <a:pt x="215860" y="533400"/>
                  <a:pt x="228600" y="520660"/>
                  <a:pt x="228600" y="504825"/>
                </a:cubicBezTo>
                <a:lnTo>
                  <a:pt x="228600" y="457200"/>
                </a:lnTo>
                <a:lnTo>
                  <a:pt x="276225" y="457200"/>
                </a:lnTo>
                <a:cubicBezTo>
                  <a:pt x="283845" y="457200"/>
                  <a:pt x="291108" y="454223"/>
                  <a:pt x="296466" y="448866"/>
                </a:cubicBezTo>
                <a:lnTo>
                  <a:pt x="336113" y="409218"/>
                </a:lnTo>
                <a:cubicBezTo>
                  <a:pt x="356235" y="415647"/>
                  <a:pt x="377785" y="419100"/>
                  <a:pt x="400050" y="419100"/>
                </a:cubicBezTo>
                <a:close/>
                <a:moveTo>
                  <a:pt x="447675" y="114300"/>
                </a:moveTo>
                <a:cubicBezTo>
                  <a:pt x="473960" y="114300"/>
                  <a:pt x="495300" y="135640"/>
                  <a:pt x="495300" y="161925"/>
                </a:cubicBezTo>
                <a:cubicBezTo>
                  <a:pt x="495300" y="188210"/>
                  <a:pt x="473960" y="209550"/>
                  <a:pt x="447675" y="209550"/>
                </a:cubicBezTo>
                <a:cubicBezTo>
                  <a:pt x="421390" y="209550"/>
                  <a:pt x="400050" y="188210"/>
                  <a:pt x="400050" y="161925"/>
                </a:cubicBezTo>
                <a:cubicBezTo>
                  <a:pt x="400050" y="135640"/>
                  <a:pt x="421390" y="114300"/>
                  <a:pt x="447675" y="114300"/>
                </a:cubicBezTo>
                <a:close/>
              </a:path>
            </a:pathLst>
          </a:custGeom>
          <a:solidFill>
            <a:srgbClr val="0F62FE"/>
          </a:solidFill>
        </p:spPr>
      </p:sp>
      <p:sp>
        <p:nvSpPr>
          <p:cNvPr id="7" name="Text 4"/>
          <p:cNvSpPr/>
          <p:nvPr>
            <p:custDataLst>
              <p:tags r:id="rId4"/>
            </p:custDataLst>
          </p:nvPr>
        </p:nvSpPr>
        <p:spPr>
          <a:xfrm>
            <a:off x="1159867" y="2540000"/>
            <a:ext cx="1879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账号密码错误</a:t>
            </a:r>
            <a:endParaRPr lang="en-US" sz="1600" dirty="0"/>
          </a:p>
        </p:txBody>
      </p:sp>
      <p:sp>
        <p:nvSpPr>
          <p:cNvPr id="8" name="Text 5"/>
          <p:cNvSpPr/>
          <p:nvPr>
            <p:custDataLst>
              <p:tags r:id="rId5"/>
            </p:custDataLst>
          </p:nvPr>
        </p:nvSpPr>
        <p:spPr>
          <a:xfrm>
            <a:off x="457200" y="2946400"/>
            <a:ext cx="32893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连续输错5次将锁定10分钟。请检查大小写。</a:t>
            </a:r>
            <a:endParaRPr lang="en-US" sz="1600" dirty="0"/>
          </a:p>
        </p:txBody>
      </p:sp>
      <p:sp>
        <p:nvSpPr>
          <p:cNvPr id="10" name="Shape 6"/>
          <p:cNvSpPr/>
          <p:nvPr>
            <p:custDataLst>
              <p:tags r:id="rId6"/>
            </p:custDataLst>
          </p:nvPr>
        </p:nvSpPr>
        <p:spPr>
          <a:xfrm>
            <a:off x="4250134" y="1422400"/>
            <a:ext cx="3695700" cy="5181600"/>
          </a:xfrm>
          <a:custGeom>
            <a:avLst/>
            <a:gdLst/>
            <a:ahLst/>
            <a:cxnLst/>
            <a:rect l="l" t="t" r="r" b="b"/>
            <a:pathLst>
              <a:path w="3695700" h="5181600">
                <a:moveTo>
                  <a:pt x="101595" y="0"/>
                </a:moveTo>
                <a:lnTo>
                  <a:pt x="3594105" y="0"/>
                </a:lnTo>
                <a:cubicBezTo>
                  <a:pt x="3650214" y="0"/>
                  <a:pt x="3695700" y="45486"/>
                  <a:pt x="3695700" y="101595"/>
                </a:cubicBezTo>
                <a:lnTo>
                  <a:pt x="3695700" y="5080005"/>
                </a:lnTo>
                <a:cubicBezTo>
                  <a:pt x="3695700" y="5136114"/>
                  <a:pt x="3650214" y="5181600"/>
                  <a:pt x="3594105" y="5181600"/>
                </a:cubicBezTo>
                <a:lnTo>
                  <a:pt x="101595" y="5181600"/>
                </a:lnTo>
                <a:cubicBezTo>
                  <a:pt x="45486" y="5181600"/>
                  <a:pt x="0" y="5136114"/>
                  <a:pt x="0" y="5080005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</p:spPr>
      </p:sp>
      <p:sp>
        <p:nvSpPr>
          <p:cNvPr id="11" name="Shape 7"/>
          <p:cNvSpPr/>
          <p:nvPr>
            <p:custDataLst>
              <p:tags r:id="rId7"/>
            </p:custDataLst>
          </p:nvPr>
        </p:nvSpPr>
        <p:spPr>
          <a:xfrm>
            <a:off x="5867202" y="1727200"/>
            <a:ext cx="457200" cy="6096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19050" y="76200"/>
                </a:moveTo>
                <a:cubicBezTo>
                  <a:pt x="19050" y="34171"/>
                  <a:pt x="53221" y="0"/>
                  <a:pt x="95250" y="0"/>
                </a:cubicBezTo>
                <a:lnTo>
                  <a:pt x="361950" y="0"/>
                </a:lnTo>
                <a:cubicBezTo>
                  <a:pt x="403979" y="0"/>
                  <a:pt x="438150" y="34171"/>
                  <a:pt x="438150" y="76200"/>
                </a:cubicBezTo>
                <a:lnTo>
                  <a:pt x="438150" y="533400"/>
                </a:lnTo>
                <a:cubicBezTo>
                  <a:pt x="438150" y="575429"/>
                  <a:pt x="403979" y="609600"/>
                  <a:pt x="361950" y="609600"/>
                </a:cubicBezTo>
                <a:lnTo>
                  <a:pt x="95250" y="609600"/>
                </a:lnTo>
                <a:cubicBezTo>
                  <a:pt x="53221" y="609600"/>
                  <a:pt x="19050" y="575429"/>
                  <a:pt x="19050" y="533400"/>
                </a:cubicBezTo>
                <a:lnTo>
                  <a:pt x="19050" y="76200"/>
                </a:lnTo>
                <a:close/>
                <a:moveTo>
                  <a:pt x="95250" y="76200"/>
                </a:moveTo>
                <a:lnTo>
                  <a:pt x="95250" y="438150"/>
                </a:lnTo>
                <a:lnTo>
                  <a:pt x="361950" y="438150"/>
                </a:lnTo>
                <a:lnTo>
                  <a:pt x="361950" y="76200"/>
                </a:lnTo>
                <a:lnTo>
                  <a:pt x="95250" y="76200"/>
                </a:lnTo>
                <a:close/>
                <a:moveTo>
                  <a:pt x="228600" y="561975"/>
                </a:moveTo>
                <a:cubicBezTo>
                  <a:pt x="249674" y="561975"/>
                  <a:pt x="266700" y="544949"/>
                  <a:pt x="266700" y="523875"/>
                </a:cubicBezTo>
                <a:cubicBezTo>
                  <a:pt x="266700" y="502801"/>
                  <a:pt x="249674" y="485775"/>
                  <a:pt x="228600" y="485775"/>
                </a:cubicBezTo>
                <a:cubicBezTo>
                  <a:pt x="207526" y="485775"/>
                  <a:pt x="190500" y="502801"/>
                  <a:pt x="190500" y="523875"/>
                </a:cubicBezTo>
                <a:cubicBezTo>
                  <a:pt x="190500" y="544949"/>
                  <a:pt x="207526" y="561975"/>
                  <a:pt x="228600" y="561975"/>
                </a:cubicBezTo>
                <a:close/>
              </a:path>
            </a:pathLst>
          </a:custGeom>
          <a:solidFill>
            <a:srgbClr val="00BCD4"/>
          </a:solidFill>
        </p:spPr>
      </p:sp>
      <p:sp>
        <p:nvSpPr>
          <p:cNvPr id="12" name="Text 8"/>
          <p:cNvSpPr/>
          <p:nvPr>
            <p:custDataLst>
              <p:tags r:id="rId8"/>
            </p:custDataLst>
          </p:nvPr>
        </p:nvSpPr>
        <p:spPr>
          <a:xfrm>
            <a:off x="5156002" y="2540000"/>
            <a:ext cx="1879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钉钉无法登录</a:t>
            </a:r>
            <a:endParaRPr lang="en-US" sz="1600" dirty="0"/>
          </a:p>
        </p:txBody>
      </p:sp>
      <p:sp>
        <p:nvSpPr>
          <p:cNvPr id="13" name="Text 9"/>
          <p:cNvSpPr/>
          <p:nvPr>
            <p:custDataLst>
              <p:tags r:id="rId9"/>
            </p:custDataLst>
          </p:nvPr>
        </p:nvSpPr>
        <p:spPr>
          <a:xfrm>
            <a:off x="4453334" y="2946400"/>
            <a:ext cx="32893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请检查OA个人资料中的手机号是否已更新。</a:t>
            </a:r>
            <a:endParaRPr lang="en-US" sz="1600" dirty="0"/>
          </a:p>
        </p:txBody>
      </p:sp>
      <p:sp>
        <p:nvSpPr>
          <p:cNvPr id="15" name="Shape 10"/>
          <p:cNvSpPr/>
          <p:nvPr>
            <p:custDataLst>
              <p:tags r:id="rId10"/>
            </p:custDataLst>
          </p:nvPr>
        </p:nvSpPr>
        <p:spPr>
          <a:xfrm>
            <a:off x="8246467" y="1422400"/>
            <a:ext cx="3695700" cy="5181600"/>
          </a:xfrm>
          <a:custGeom>
            <a:avLst/>
            <a:gdLst/>
            <a:ahLst/>
            <a:cxnLst/>
            <a:rect l="l" t="t" r="r" b="b"/>
            <a:pathLst>
              <a:path w="3695700" h="5181600">
                <a:moveTo>
                  <a:pt x="101595" y="0"/>
                </a:moveTo>
                <a:lnTo>
                  <a:pt x="3594105" y="0"/>
                </a:lnTo>
                <a:cubicBezTo>
                  <a:pt x="3650214" y="0"/>
                  <a:pt x="3695700" y="45486"/>
                  <a:pt x="3695700" y="101595"/>
                </a:cubicBezTo>
                <a:lnTo>
                  <a:pt x="3695700" y="5080005"/>
                </a:lnTo>
                <a:cubicBezTo>
                  <a:pt x="3695700" y="5136114"/>
                  <a:pt x="3650214" y="5181600"/>
                  <a:pt x="3594105" y="5181600"/>
                </a:cubicBezTo>
                <a:lnTo>
                  <a:pt x="101595" y="5181600"/>
                </a:lnTo>
                <a:cubicBezTo>
                  <a:pt x="45486" y="5181600"/>
                  <a:pt x="0" y="5136114"/>
                  <a:pt x="0" y="5080005"/>
                </a:cubicBezTo>
                <a:lnTo>
                  <a:pt x="0" y="101595"/>
                </a:lnTo>
                <a:cubicBezTo>
                  <a:pt x="0" y="45523"/>
                  <a:pt x="45523" y="0"/>
                  <a:pt x="101595" y="0"/>
                </a:cubicBezTo>
                <a:close/>
              </a:path>
            </a:pathLst>
          </a:custGeom>
          <a:solidFill>
            <a:srgbClr val="A0BFF7">
              <a:alpha val="20000"/>
            </a:srgbClr>
          </a:solidFill>
        </p:spPr>
      </p:sp>
      <p:sp>
        <p:nvSpPr>
          <p:cNvPr id="16" name="Shape 11"/>
          <p:cNvSpPr/>
          <p:nvPr>
            <p:custDataLst>
              <p:tags r:id="rId11"/>
            </p:custDataLst>
          </p:nvPr>
        </p:nvSpPr>
        <p:spPr>
          <a:xfrm>
            <a:off x="9825434" y="1727200"/>
            <a:ext cx="533400" cy="609600"/>
          </a:xfrm>
          <a:custGeom>
            <a:avLst/>
            <a:gdLst/>
            <a:ahLst/>
            <a:cxnLst/>
            <a:rect l="l" t="t" r="r" b="b"/>
            <a:pathLst>
              <a:path w="533400" h="609600">
                <a:moveTo>
                  <a:pt x="76200" y="38100"/>
                </a:moveTo>
                <a:cubicBezTo>
                  <a:pt x="34171" y="38100"/>
                  <a:pt x="0" y="72271"/>
                  <a:pt x="0" y="114300"/>
                </a:cubicBezTo>
                <a:lnTo>
                  <a:pt x="0" y="190500"/>
                </a:lnTo>
                <a:cubicBezTo>
                  <a:pt x="0" y="232529"/>
                  <a:pt x="34171" y="266700"/>
                  <a:pt x="76200" y="266700"/>
                </a:cubicBezTo>
                <a:lnTo>
                  <a:pt x="457200" y="266700"/>
                </a:lnTo>
                <a:cubicBezTo>
                  <a:pt x="499229" y="266700"/>
                  <a:pt x="533400" y="232529"/>
                  <a:pt x="533400" y="190500"/>
                </a:cubicBezTo>
                <a:lnTo>
                  <a:pt x="533400" y="114300"/>
                </a:lnTo>
                <a:cubicBezTo>
                  <a:pt x="533400" y="72271"/>
                  <a:pt x="499229" y="38100"/>
                  <a:pt x="457200" y="38100"/>
                </a:cubicBezTo>
                <a:lnTo>
                  <a:pt x="76200" y="38100"/>
                </a:lnTo>
                <a:close/>
                <a:moveTo>
                  <a:pt x="333375" y="123825"/>
                </a:moveTo>
                <a:cubicBezTo>
                  <a:pt x="349146" y="123825"/>
                  <a:pt x="361950" y="136629"/>
                  <a:pt x="361950" y="152400"/>
                </a:cubicBezTo>
                <a:cubicBezTo>
                  <a:pt x="361950" y="168171"/>
                  <a:pt x="349146" y="180975"/>
                  <a:pt x="333375" y="180975"/>
                </a:cubicBezTo>
                <a:cubicBezTo>
                  <a:pt x="317604" y="180975"/>
                  <a:pt x="304800" y="168171"/>
                  <a:pt x="304800" y="152400"/>
                </a:cubicBezTo>
                <a:cubicBezTo>
                  <a:pt x="304800" y="136629"/>
                  <a:pt x="317604" y="123825"/>
                  <a:pt x="333375" y="123825"/>
                </a:cubicBezTo>
                <a:close/>
                <a:moveTo>
                  <a:pt x="400050" y="152400"/>
                </a:moveTo>
                <a:cubicBezTo>
                  <a:pt x="400050" y="136629"/>
                  <a:pt x="412854" y="123825"/>
                  <a:pt x="428625" y="123825"/>
                </a:cubicBezTo>
                <a:cubicBezTo>
                  <a:pt x="444396" y="123825"/>
                  <a:pt x="457200" y="136629"/>
                  <a:pt x="457200" y="152400"/>
                </a:cubicBezTo>
                <a:cubicBezTo>
                  <a:pt x="457200" y="168171"/>
                  <a:pt x="444396" y="180975"/>
                  <a:pt x="428625" y="180975"/>
                </a:cubicBezTo>
                <a:cubicBezTo>
                  <a:pt x="412854" y="180975"/>
                  <a:pt x="400050" y="168171"/>
                  <a:pt x="400050" y="152400"/>
                </a:cubicBezTo>
                <a:close/>
                <a:moveTo>
                  <a:pt x="76200" y="342900"/>
                </a:moveTo>
                <a:cubicBezTo>
                  <a:pt x="34171" y="342900"/>
                  <a:pt x="0" y="377071"/>
                  <a:pt x="0" y="419100"/>
                </a:cubicBezTo>
                <a:lnTo>
                  <a:pt x="0" y="495300"/>
                </a:lnTo>
                <a:cubicBezTo>
                  <a:pt x="0" y="537329"/>
                  <a:pt x="34171" y="571500"/>
                  <a:pt x="76200" y="571500"/>
                </a:cubicBezTo>
                <a:lnTo>
                  <a:pt x="457200" y="571500"/>
                </a:lnTo>
                <a:cubicBezTo>
                  <a:pt x="499229" y="571500"/>
                  <a:pt x="533400" y="537329"/>
                  <a:pt x="533400" y="495300"/>
                </a:cubicBezTo>
                <a:lnTo>
                  <a:pt x="533400" y="419100"/>
                </a:lnTo>
                <a:cubicBezTo>
                  <a:pt x="533400" y="377071"/>
                  <a:pt x="499229" y="342900"/>
                  <a:pt x="457200" y="342900"/>
                </a:cubicBezTo>
                <a:lnTo>
                  <a:pt x="76200" y="342900"/>
                </a:lnTo>
                <a:close/>
                <a:moveTo>
                  <a:pt x="333375" y="428625"/>
                </a:moveTo>
                <a:cubicBezTo>
                  <a:pt x="349146" y="428625"/>
                  <a:pt x="361950" y="441429"/>
                  <a:pt x="361950" y="457200"/>
                </a:cubicBezTo>
                <a:cubicBezTo>
                  <a:pt x="361950" y="472971"/>
                  <a:pt x="349146" y="485775"/>
                  <a:pt x="333375" y="485775"/>
                </a:cubicBezTo>
                <a:cubicBezTo>
                  <a:pt x="317604" y="485775"/>
                  <a:pt x="304800" y="472971"/>
                  <a:pt x="304800" y="457200"/>
                </a:cubicBezTo>
                <a:cubicBezTo>
                  <a:pt x="304800" y="441429"/>
                  <a:pt x="317604" y="428625"/>
                  <a:pt x="333375" y="428625"/>
                </a:cubicBezTo>
                <a:close/>
                <a:moveTo>
                  <a:pt x="400050" y="457200"/>
                </a:moveTo>
                <a:cubicBezTo>
                  <a:pt x="400050" y="441429"/>
                  <a:pt x="412854" y="428625"/>
                  <a:pt x="428625" y="428625"/>
                </a:cubicBezTo>
                <a:cubicBezTo>
                  <a:pt x="444396" y="428625"/>
                  <a:pt x="457200" y="441429"/>
                  <a:pt x="457200" y="457200"/>
                </a:cubicBezTo>
                <a:cubicBezTo>
                  <a:pt x="457200" y="472971"/>
                  <a:pt x="444396" y="485775"/>
                  <a:pt x="428625" y="485775"/>
                </a:cubicBezTo>
                <a:cubicBezTo>
                  <a:pt x="412854" y="485775"/>
                  <a:pt x="400050" y="472971"/>
                  <a:pt x="400050" y="457200"/>
                </a:cubicBezTo>
                <a:close/>
              </a:path>
            </a:pathLst>
          </a:custGeom>
          <a:solidFill>
            <a:srgbClr val="0F62FE"/>
          </a:solidFill>
        </p:spPr>
      </p:sp>
      <p:sp>
        <p:nvSpPr>
          <p:cNvPr id="17" name="Text 12"/>
          <p:cNvSpPr/>
          <p:nvPr>
            <p:custDataLst>
              <p:tags r:id="rId12"/>
            </p:custDataLst>
          </p:nvPr>
        </p:nvSpPr>
        <p:spPr>
          <a:xfrm>
            <a:off x="9155113" y="2540000"/>
            <a:ext cx="1879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APP登录失败</a:t>
            </a:r>
            <a:endParaRPr lang="en-US" sz="1600" dirty="0"/>
          </a:p>
        </p:txBody>
      </p:sp>
      <p:sp>
        <p:nvSpPr>
          <p:cNvPr id="18" name="Text 13"/>
          <p:cNvSpPr/>
          <p:nvPr>
            <p:custDataLst>
              <p:tags r:id="rId13"/>
            </p:custDataLst>
          </p:nvPr>
        </p:nvSpPr>
        <p:spPr>
          <a:xfrm>
            <a:off x="8237934" y="2946400"/>
            <a:ext cx="37084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请检查服务器地址是否输入完整、正确。</a:t>
            </a:r>
            <a:endParaRPr lang="en-US" sz="1600" dirty="0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15" cstate="screen"/>
          <a:srcRect l="-1"/>
          <a:stretch>
            <a:fillRect/>
          </a:stretch>
        </p:blipFill>
        <p:spPr>
          <a:xfrm>
            <a:off x="4357083" y="3311784"/>
            <a:ext cx="3472117" cy="281908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screen"/>
          <a:stretch>
            <a:fillRect/>
          </a:stretch>
        </p:blipFill>
        <p:spPr>
          <a:xfrm>
            <a:off x="457200" y="3505200"/>
            <a:ext cx="3359254" cy="257673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396896" y="3311784"/>
            <a:ext cx="3390476" cy="31619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常见问题：</a:t>
            </a:r>
            <a:r>
              <a:rPr lang="zh-CN" alt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微信插件</a:t>
            </a:r>
            <a:endParaRPr lang="zh-CN" altLang="en-US" sz="3600" dirty="0">
              <a:solidFill>
                <a:srgbClr val="0F62FE"/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如需使用微信接收</a:t>
            </a:r>
            <a:r>
              <a:rPr lang="en-US" altLang="zh-CN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OA</a:t>
            </a: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应用消息（无需下载企业微信</a:t>
            </a:r>
            <a:r>
              <a:rPr lang="en-US" altLang="zh-CN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APP</a:t>
            </a:r>
            <a:r>
              <a:rPr lang="zh-CN" alt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），可关注下图二维码</a:t>
            </a:r>
            <a:endParaRPr lang="zh-CN" altLang="en-US" sz="1800" dirty="0">
              <a:solidFill>
                <a:srgbClr val="212121">
                  <a:alpha val="80000"/>
                </a:srgbClr>
              </a:solidFill>
              <a:latin typeface="Noto Sans SC" pitchFamily="34" charset="0"/>
              <a:ea typeface="Noto Sans SC" pitchFamily="34" charset="-122"/>
              <a:cs typeface="Noto Sans SC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5689600" cy="5181600"/>
          </a:xfrm>
          <a:custGeom>
            <a:avLst/>
            <a:gdLst/>
            <a:ahLst/>
            <a:cxnLst/>
            <a:rect l="l" t="t" r="r" b="b"/>
            <a:pathLst>
              <a:path w="5689600" h="2489200">
                <a:moveTo>
                  <a:pt x="101609" y="0"/>
                </a:moveTo>
                <a:lnTo>
                  <a:pt x="5587991" y="0"/>
                </a:lnTo>
                <a:cubicBezTo>
                  <a:pt x="5644108" y="0"/>
                  <a:pt x="5689600" y="45492"/>
                  <a:pt x="5689600" y="101609"/>
                </a:cubicBezTo>
                <a:lnTo>
                  <a:pt x="5689600" y="2387591"/>
                </a:lnTo>
                <a:cubicBezTo>
                  <a:pt x="5689600" y="2443708"/>
                  <a:pt x="5644108" y="2489200"/>
                  <a:pt x="55879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</p:spPr>
      </p:sp>
      <p:sp>
        <p:nvSpPr>
          <p:cNvPr id="13" name="Shape 10"/>
          <p:cNvSpPr/>
          <p:nvPr/>
        </p:nvSpPr>
        <p:spPr>
          <a:xfrm>
            <a:off x="6242844" y="1422400"/>
            <a:ext cx="5689600" cy="5181600"/>
          </a:xfrm>
          <a:custGeom>
            <a:avLst/>
            <a:gdLst/>
            <a:ahLst/>
            <a:cxnLst/>
            <a:rect l="l" t="t" r="r" b="b"/>
            <a:pathLst>
              <a:path w="5689600" h="5181600">
                <a:moveTo>
                  <a:pt x="101611" y="0"/>
                </a:moveTo>
                <a:lnTo>
                  <a:pt x="5587989" y="0"/>
                </a:lnTo>
                <a:cubicBezTo>
                  <a:pt x="5644107" y="0"/>
                  <a:pt x="5689600" y="45493"/>
                  <a:pt x="5689600" y="101611"/>
                </a:cubicBezTo>
                <a:lnTo>
                  <a:pt x="5689600" y="5079989"/>
                </a:lnTo>
                <a:cubicBezTo>
                  <a:pt x="5689600" y="5136107"/>
                  <a:pt x="5644107" y="5181600"/>
                  <a:pt x="55879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A0BFF7">
              <a:alpha val="20000"/>
            </a:srgbClr>
          </a:solidFill>
        </p:spPr>
        <p:txBody>
          <a:bodyPr/>
          <a:p>
            <a:endParaRPr lang="zh-CN" altLang="en-US"/>
          </a:p>
        </p:txBody>
      </p:sp>
      <p:pic>
        <p:nvPicPr>
          <p:cNvPr id="17" name="图片 16" descr="qrcode_258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595" y="1957070"/>
            <a:ext cx="3438525" cy="39528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1955" y="1717675"/>
            <a:ext cx="2132330" cy="459105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596120" y="2634615"/>
            <a:ext cx="2084070" cy="2774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扫码后将</a:t>
            </a:r>
            <a:r>
              <a:rPr lang="en-US" altLang="zh-CN"/>
              <a:t>“</a:t>
            </a:r>
            <a:r>
              <a:rPr lang="zh-CN" altLang="en-US"/>
              <a:t>接受企业消息</a:t>
            </a:r>
            <a:r>
              <a:rPr lang="en-US" altLang="zh-CN"/>
              <a:t>”</a:t>
            </a:r>
            <a:r>
              <a:rPr lang="zh-CN" altLang="en-US"/>
              <a:t>和</a:t>
            </a:r>
            <a:r>
              <a:rPr lang="en-US" altLang="zh-CN"/>
              <a:t>“</a:t>
            </a:r>
            <a:r>
              <a:rPr lang="zh-CN" altLang="en-US"/>
              <a:t>置顶聊天</a:t>
            </a:r>
            <a:r>
              <a:rPr lang="en-US" altLang="zh-CN"/>
              <a:t>”</a:t>
            </a:r>
            <a:r>
              <a:rPr lang="zh-CN" altLang="en-US"/>
              <a:t>打开，方便查阅。关注后，本校教职工自动加入组织，代课教师及临时人员暂不支持加入。（微信手机号与</a:t>
            </a:r>
            <a:r>
              <a:rPr lang="en-US" altLang="zh-CN"/>
              <a:t>OA</a:t>
            </a:r>
            <a:r>
              <a:rPr lang="zh-CN" altLang="en-US"/>
              <a:t>不一致者，也无法加入。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2-d3dpau0s8jdo4os5dgd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8628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254000"/>
            <a:ext cx="121920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0F62F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常见问题：附件与备份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863600"/>
            <a:ext cx="12192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>
                    <a:alpha val="8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了解限制与恢复策略，使用更安心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1422400"/>
            <a:ext cx="5689600" cy="2489200"/>
          </a:xfrm>
          <a:custGeom>
            <a:avLst/>
            <a:gdLst/>
            <a:ahLst/>
            <a:cxnLst/>
            <a:rect l="l" t="t" r="r" b="b"/>
            <a:pathLst>
              <a:path w="5689600" h="2489200">
                <a:moveTo>
                  <a:pt x="101609" y="0"/>
                </a:moveTo>
                <a:lnTo>
                  <a:pt x="5587991" y="0"/>
                </a:lnTo>
                <a:cubicBezTo>
                  <a:pt x="5644108" y="0"/>
                  <a:pt x="5689600" y="45492"/>
                  <a:pt x="5689600" y="101609"/>
                </a:cubicBezTo>
                <a:lnTo>
                  <a:pt x="5689600" y="2387591"/>
                </a:lnTo>
                <a:cubicBezTo>
                  <a:pt x="5689600" y="2443708"/>
                  <a:pt x="5644108" y="2489200"/>
                  <a:pt x="55879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F62FE">
              <a:alpha val="5098"/>
            </a:srgbClr>
          </a:solidFill>
        </p:spPr>
      </p:sp>
      <p:sp>
        <p:nvSpPr>
          <p:cNvPr id="6" name="Shape 3"/>
          <p:cNvSpPr/>
          <p:nvPr/>
        </p:nvSpPr>
        <p:spPr>
          <a:xfrm>
            <a:off x="590550" y="243840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0" y="57150"/>
                </a:moveTo>
                <a:cubicBezTo>
                  <a:pt x="0" y="25628"/>
                  <a:pt x="25628" y="0"/>
                  <a:pt x="57150" y="0"/>
                </a:cubicBezTo>
                <a:lnTo>
                  <a:pt x="190649" y="0"/>
                </a:lnTo>
                <a:cubicBezTo>
                  <a:pt x="205829" y="0"/>
                  <a:pt x="220385" y="5983"/>
                  <a:pt x="231100" y="16699"/>
                </a:cubicBezTo>
                <a:lnTo>
                  <a:pt x="326201" y="111889"/>
                </a:lnTo>
                <a:cubicBezTo>
                  <a:pt x="336917" y="122605"/>
                  <a:pt x="342900" y="137160"/>
                  <a:pt x="342900" y="152340"/>
                </a:cubicBezTo>
                <a:lnTo>
                  <a:pt x="342900" y="400050"/>
                </a:lnTo>
                <a:cubicBezTo>
                  <a:pt x="342900" y="431572"/>
                  <a:pt x="317272" y="457200"/>
                  <a:pt x="285750" y="457200"/>
                </a:cubicBezTo>
                <a:lnTo>
                  <a:pt x="57150" y="457200"/>
                </a:lnTo>
                <a:cubicBezTo>
                  <a:pt x="25628" y="457200"/>
                  <a:pt x="0" y="431572"/>
                  <a:pt x="0" y="400050"/>
                </a:cubicBezTo>
                <a:lnTo>
                  <a:pt x="0" y="57150"/>
                </a:lnTo>
                <a:close/>
                <a:moveTo>
                  <a:pt x="185738" y="52239"/>
                </a:moveTo>
                <a:lnTo>
                  <a:pt x="185738" y="135731"/>
                </a:lnTo>
                <a:cubicBezTo>
                  <a:pt x="185738" y="147608"/>
                  <a:pt x="195292" y="157163"/>
                  <a:pt x="207169" y="157163"/>
                </a:cubicBezTo>
                <a:lnTo>
                  <a:pt x="290661" y="157163"/>
                </a:lnTo>
                <a:lnTo>
                  <a:pt x="185738" y="52239"/>
                </a:lnTo>
                <a:close/>
                <a:moveTo>
                  <a:pt x="57150" y="64294"/>
                </a:moveTo>
                <a:cubicBezTo>
                  <a:pt x="57150" y="76170"/>
                  <a:pt x="66705" y="85725"/>
                  <a:pt x="78581" y="85725"/>
                </a:cubicBezTo>
                <a:lnTo>
                  <a:pt x="121444" y="85725"/>
                </a:lnTo>
                <a:cubicBezTo>
                  <a:pt x="133320" y="85725"/>
                  <a:pt x="142875" y="76170"/>
                  <a:pt x="142875" y="64294"/>
                </a:cubicBezTo>
                <a:cubicBezTo>
                  <a:pt x="142875" y="52417"/>
                  <a:pt x="133320" y="42863"/>
                  <a:pt x="121444" y="42863"/>
                </a:cubicBezTo>
                <a:lnTo>
                  <a:pt x="78581" y="42863"/>
                </a:lnTo>
                <a:cubicBezTo>
                  <a:pt x="66705" y="42863"/>
                  <a:pt x="57150" y="52417"/>
                  <a:pt x="57150" y="64294"/>
                </a:cubicBezTo>
                <a:close/>
                <a:moveTo>
                  <a:pt x="57150" y="150019"/>
                </a:moveTo>
                <a:cubicBezTo>
                  <a:pt x="57150" y="161895"/>
                  <a:pt x="66705" y="171450"/>
                  <a:pt x="78581" y="171450"/>
                </a:cubicBezTo>
                <a:lnTo>
                  <a:pt x="121444" y="171450"/>
                </a:lnTo>
                <a:cubicBezTo>
                  <a:pt x="133320" y="171450"/>
                  <a:pt x="142875" y="161895"/>
                  <a:pt x="142875" y="150019"/>
                </a:cubicBezTo>
                <a:cubicBezTo>
                  <a:pt x="142875" y="138142"/>
                  <a:pt x="133320" y="128588"/>
                  <a:pt x="121444" y="128588"/>
                </a:cubicBezTo>
                <a:lnTo>
                  <a:pt x="78581" y="128588"/>
                </a:lnTo>
                <a:cubicBezTo>
                  <a:pt x="66705" y="128588"/>
                  <a:pt x="57150" y="138142"/>
                  <a:pt x="57150" y="150019"/>
                </a:cubicBezTo>
                <a:close/>
                <a:moveTo>
                  <a:pt x="114300" y="214313"/>
                </a:moveTo>
                <a:lnTo>
                  <a:pt x="85725" y="214313"/>
                </a:lnTo>
                <a:cubicBezTo>
                  <a:pt x="69919" y="214313"/>
                  <a:pt x="57150" y="227082"/>
                  <a:pt x="57150" y="242888"/>
                </a:cubicBezTo>
                <a:lnTo>
                  <a:pt x="57150" y="285750"/>
                </a:lnTo>
                <a:cubicBezTo>
                  <a:pt x="57150" y="309414"/>
                  <a:pt x="76349" y="328613"/>
                  <a:pt x="100013" y="328613"/>
                </a:cubicBezTo>
                <a:cubicBezTo>
                  <a:pt x="123676" y="328613"/>
                  <a:pt x="142875" y="309414"/>
                  <a:pt x="142875" y="285750"/>
                </a:cubicBezTo>
                <a:lnTo>
                  <a:pt x="142875" y="242888"/>
                </a:lnTo>
                <a:cubicBezTo>
                  <a:pt x="142875" y="227082"/>
                  <a:pt x="130106" y="214313"/>
                  <a:pt x="114300" y="214313"/>
                </a:cubicBezTo>
                <a:close/>
                <a:moveTo>
                  <a:pt x="100013" y="271463"/>
                </a:moveTo>
                <a:cubicBezTo>
                  <a:pt x="107898" y="271463"/>
                  <a:pt x="114300" y="277865"/>
                  <a:pt x="114300" y="285750"/>
                </a:cubicBezTo>
                <a:cubicBezTo>
                  <a:pt x="114300" y="293635"/>
                  <a:pt x="107898" y="300038"/>
                  <a:pt x="100013" y="300038"/>
                </a:cubicBezTo>
                <a:cubicBezTo>
                  <a:pt x="92127" y="300038"/>
                  <a:pt x="85725" y="293635"/>
                  <a:pt x="85725" y="285750"/>
                </a:cubicBezTo>
                <a:cubicBezTo>
                  <a:pt x="85725" y="277865"/>
                  <a:pt x="92127" y="271463"/>
                  <a:pt x="100013" y="271463"/>
                </a:cubicBezTo>
                <a:close/>
              </a:path>
            </a:pathLst>
          </a:custGeom>
          <a:solidFill>
            <a:srgbClr val="0F62FE"/>
          </a:solidFill>
        </p:spPr>
      </p:sp>
      <p:sp>
        <p:nvSpPr>
          <p:cNvPr id="7" name="Text 4"/>
          <p:cNvSpPr/>
          <p:nvPr/>
        </p:nvSpPr>
        <p:spPr>
          <a:xfrm>
            <a:off x="1270000" y="2362200"/>
            <a:ext cx="26670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附件大小限制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69999" y="2717800"/>
            <a:ext cx="3989897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个人邮箱容量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500MB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| 流程：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30MB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54000" y="4114800"/>
            <a:ext cx="5689600" cy="2489200"/>
          </a:xfrm>
          <a:custGeom>
            <a:avLst/>
            <a:gdLst/>
            <a:ahLst/>
            <a:cxnLst/>
            <a:rect l="l" t="t" r="r" b="b"/>
            <a:pathLst>
              <a:path w="5689600" h="2489200">
                <a:moveTo>
                  <a:pt x="101609" y="0"/>
                </a:moveTo>
                <a:lnTo>
                  <a:pt x="5587991" y="0"/>
                </a:lnTo>
                <a:cubicBezTo>
                  <a:pt x="5644108" y="0"/>
                  <a:pt x="5689600" y="45492"/>
                  <a:pt x="5689600" y="101609"/>
                </a:cubicBezTo>
                <a:lnTo>
                  <a:pt x="5689600" y="2387591"/>
                </a:lnTo>
                <a:cubicBezTo>
                  <a:pt x="5689600" y="2443708"/>
                  <a:pt x="5644108" y="2489200"/>
                  <a:pt x="5587991" y="2489200"/>
                </a:cubicBezTo>
                <a:lnTo>
                  <a:pt x="101609" y="2489200"/>
                </a:lnTo>
                <a:cubicBezTo>
                  <a:pt x="45492" y="2489200"/>
                  <a:pt x="0" y="2443708"/>
                  <a:pt x="0" y="23875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00BCD4">
              <a:alpha val="5098"/>
            </a:srgbClr>
          </a:solidFill>
        </p:spPr>
      </p:sp>
      <p:sp>
        <p:nvSpPr>
          <p:cNvPr id="10" name="Shape 7"/>
          <p:cNvSpPr/>
          <p:nvPr/>
        </p:nvSpPr>
        <p:spPr>
          <a:xfrm>
            <a:off x="504825" y="51308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343346" y="21431"/>
                </a:moveTo>
                <a:lnTo>
                  <a:pt x="343346" y="85725"/>
                </a:lnTo>
                <a:lnTo>
                  <a:pt x="286196" y="85725"/>
                </a:lnTo>
                <a:cubicBezTo>
                  <a:pt x="215205" y="85725"/>
                  <a:pt x="157609" y="143321"/>
                  <a:pt x="157609" y="214313"/>
                </a:cubicBezTo>
                <a:cubicBezTo>
                  <a:pt x="157609" y="297716"/>
                  <a:pt x="231547" y="334685"/>
                  <a:pt x="247442" y="341650"/>
                </a:cubicBezTo>
                <a:cubicBezTo>
                  <a:pt x="249406" y="342543"/>
                  <a:pt x="251549" y="342900"/>
                  <a:pt x="253782" y="342900"/>
                </a:cubicBezTo>
                <a:lnTo>
                  <a:pt x="256014" y="342900"/>
                </a:lnTo>
                <a:cubicBezTo>
                  <a:pt x="264765" y="342900"/>
                  <a:pt x="271909" y="335756"/>
                  <a:pt x="271909" y="327005"/>
                </a:cubicBezTo>
                <a:cubicBezTo>
                  <a:pt x="271909" y="319594"/>
                  <a:pt x="266640" y="313164"/>
                  <a:pt x="260479" y="308878"/>
                </a:cubicBezTo>
                <a:cubicBezTo>
                  <a:pt x="252532" y="303341"/>
                  <a:pt x="243334" y="292626"/>
                  <a:pt x="243334" y="272713"/>
                </a:cubicBezTo>
                <a:cubicBezTo>
                  <a:pt x="243334" y="232529"/>
                  <a:pt x="275927" y="199936"/>
                  <a:pt x="316111" y="199936"/>
                </a:cubicBezTo>
                <a:lnTo>
                  <a:pt x="343346" y="199936"/>
                </a:lnTo>
                <a:lnTo>
                  <a:pt x="343346" y="264229"/>
                </a:lnTo>
                <a:cubicBezTo>
                  <a:pt x="343346" y="272891"/>
                  <a:pt x="348526" y="280749"/>
                  <a:pt x="356562" y="284053"/>
                </a:cubicBezTo>
                <a:cubicBezTo>
                  <a:pt x="364599" y="287357"/>
                  <a:pt x="373797" y="285571"/>
                  <a:pt x="379958" y="279410"/>
                </a:cubicBezTo>
                <a:lnTo>
                  <a:pt x="501402" y="157966"/>
                </a:lnTo>
                <a:cubicBezTo>
                  <a:pt x="509796" y="149572"/>
                  <a:pt x="509796" y="135999"/>
                  <a:pt x="501402" y="127695"/>
                </a:cubicBezTo>
                <a:lnTo>
                  <a:pt x="379958" y="6251"/>
                </a:lnTo>
                <a:cubicBezTo>
                  <a:pt x="373797" y="89"/>
                  <a:pt x="364599" y="-1697"/>
                  <a:pt x="356562" y="1607"/>
                </a:cubicBezTo>
                <a:cubicBezTo>
                  <a:pt x="348526" y="4911"/>
                  <a:pt x="343346" y="12769"/>
                  <a:pt x="343346" y="21431"/>
                </a:cubicBezTo>
                <a:close/>
                <a:moveTo>
                  <a:pt x="100459" y="85725"/>
                </a:moveTo>
                <a:cubicBezTo>
                  <a:pt x="60990" y="85725"/>
                  <a:pt x="29021" y="117693"/>
                  <a:pt x="29021" y="157163"/>
                </a:cubicBezTo>
                <a:lnTo>
                  <a:pt x="29021" y="385763"/>
                </a:lnTo>
                <a:cubicBezTo>
                  <a:pt x="29021" y="425232"/>
                  <a:pt x="60990" y="457200"/>
                  <a:pt x="100459" y="457200"/>
                </a:cubicBezTo>
                <a:lnTo>
                  <a:pt x="329059" y="457200"/>
                </a:lnTo>
                <a:cubicBezTo>
                  <a:pt x="368528" y="457200"/>
                  <a:pt x="400496" y="425232"/>
                  <a:pt x="400496" y="385763"/>
                </a:cubicBezTo>
                <a:lnTo>
                  <a:pt x="400496" y="357188"/>
                </a:lnTo>
                <a:cubicBezTo>
                  <a:pt x="400496" y="341382"/>
                  <a:pt x="387727" y="328613"/>
                  <a:pt x="371921" y="328613"/>
                </a:cubicBezTo>
                <a:cubicBezTo>
                  <a:pt x="356116" y="328613"/>
                  <a:pt x="343346" y="341382"/>
                  <a:pt x="343346" y="357188"/>
                </a:cubicBezTo>
                <a:lnTo>
                  <a:pt x="343346" y="385763"/>
                </a:lnTo>
                <a:cubicBezTo>
                  <a:pt x="343346" y="393621"/>
                  <a:pt x="336917" y="400050"/>
                  <a:pt x="329059" y="400050"/>
                </a:cubicBezTo>
                <a:lnTo>
                  <a:pt x="100459" y="400050"/>
                </a:lnTo>
                <a:cubicBezTo>
                  <a:pt x="92601" y="400050"/>
                  <a:pt x="86171" y="393621"/>
                  <a:pt x="86171" y="385763"/>
                </a:cubicBezTo>
                <a:lnTo>
                  <a:pt x="86171" y="157163"/>
                </a:lnTo>
                <a:cubicBezTo>
                  <a:pt x="86171" y="149304"/>
                  <a:pt x="92601" y="142875"/>
                  <a:pt x="100459" y="142875"/>
                </a:cubicBezTo>
                <a:lnTo>
                  <a:pt x="114746" y="142875"/>
                </a:lnTo>
                <a:cubicBezTo>
                  <a:pt x="130552" y="142875"/>
                  <a:pt x="143321" y="130106"/>
                  <a:pt x="143321" y="114300"/>
                </a:cubicBezTo>
                <a:cubicBezTo>
                  <a:pt x="143321" y="98494"/>
                  <a:pt x="130552" y="85725"/>
                  <a:pt x="114746" y="85725"/>
                </a:cubicBezTo>
                <a:lnTo>
                  <a:pt x="100459" y="85725"/>
                </a:lnTo>
                <a:close/>
              </a:path>
            </a:pathLst>
          </a:custGeom>
          <a:solidFill>
            <a:srgbClr val="00BCD4"/>
          </a:solidFill>
        </p:spPr>
      </p:sp>
      <p:sp>
        <p:nvSpPr>
          <p:cNvPr id="11" name="Text 8"/>
          <p:cNvSpPr/>
          <p:nvPr/>
        </p:nvSpPr>
        <p:spPr>
          <a:xfrm>
            <a:off x="1270000" y="5054600"/>
            <a:ext cx="33528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超大文件分享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70000" y="5410200"/>
            <a:ext cx="28448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请上传至公共文件柜，并分享链接。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42844" y="1422400"/>
            <a:ext cx="5689600" cy="5181600"/>
          </a:xfrm>
          <a:custGeom>
            <a:avLst/>
            <a:gdLst/>
            <a:ahLst/>
            <a:cxnLst/>
            <a:rect l="l" t="t" r="r" b="b"/>
            <a:pathLst>
              <a:path w="5689600" h="5181600">
                <a:moveTo>
                  <a:pt x="101611" y="0"/>
                </a:moveTo>
                <a:lnTo>
                  <a:pt x="5587989" y="0"/>
                </a:lnTo>
                <a:cubicBezTo>
                  <a:pt x="5644107" y="0"/>
                  <a:pt x="5689600" y="45493"/>
                  <a:pt x="5689600" y="101611"/>
                </a:cubicBezTo>
                <a:lnTo>
                  <a:pt x="5689600" y="5079989"/>
                </a:lnTo>
                <a:cubicBezTo>
                  <a:pt x="5689600" y="5136107"/>
                  <a:pt x="5644107" y="5181600"/>
                  <a:pt x="5587989" y="5181600"/>
                </a:cubicBezTo>
                <a:lnTo>
                  <a:pt x="101611" y="5181600"/>
                </a:lnTo>
                <a:cubicBezTo>
                  <a:pt x="45493" y="5181600"/>
                  <a:pt x="0" y="5136107"/>
                  <a:pt x="0" y="50799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A0BFF7">
              <a:alpha val="20000"/>
            </a:srgbClr>
          </a:solidFill>
        </p:spPr>
      </p:sp>
      <p:sp>
        <p:nvSpPr>
          <p:cNvPr id="14" name="Shape 11"/>
          <p:cNvSpPr/>
          <p:nvPr/>
        </p:nvSpPr>
        <p:spPr>
          <a:xfrm>
            <a:off x="6474619" y="18288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257175" y="57150"/>
                </a:moveTo>
                <a:cubicBezTo>
                  <a:pt x="351830" y="57150"/>
                  <a:pt x="428625" y="133945"/>
                  <a:pt x="428625" y="228600"/>
                </a:cubicBezTo>
                <a:cubicBezTo>
                  <a:pt x="428625" y="323255"/>
                  <a:pt x="351830" y="400050"/>
                  <a:pt x="257175" y="400050"/>
                </a:cubicBezTo>
                <a:cubicBezTo>
                  <a:pt x="198953" y="400050"/>
                  <a:pt x="147429" y="371029"/>
                  <a:pt x="116443" y="326559"/>
                </a:cubicBezTo>
                <a:cubicBezTo>
                  <a:pt x="107424" y="313611"/>
                  <a:pt x="89565" y="310485"/>
                  <a:pt x="76617" y="319504"/>
                </a:cubicBezTo>
                <a:cubicBezTo>
                  <a:pt x="63669" y="328523"/>
                  <a:pt x="60543" y="346383"/>
                  <a:pt x="69562" y="359331"/>
                </a:cubicBezTo>
                <a:cubicBezTo>
                  <a:pt x="110817" y="418445"/>
                  <a:pt x="179487" y="457200"/>
                  <a:pt x="257175" y="457200"/>
                </a:cubicBezTo>
                <a:cubicBezTo>
                  <a:pt x="383441" y="457200"/>
                  <a:pt x="485775" y="354866"/>
                  <a:pt x="485775" y="228600"/>
                </a:cubicBezTo>
                <a:cubicBezTo>
                  <a:pt x="485775" y="102334"/>
                  <a:pt x="383441" y="0"/>
                  <a:pt x="257175" y="0"/>
                </a:cubicBezTo>
                <a:cubicBezTo>
                  <a:pt x="180648" y="0"/>
                  <a:pt x="112961" y="37594"/>
                  <a:pt x="71438" y="95280"/>
                </a:cubicBezTo>
                <a:lnTo>
                  <a:pt x="71438" y="71438"/>
                </a:lnTo>
                <a:cubicBezTo>
                  <a:pt x="71438" y="55632"/>
                  <a:pt x="58668" y="42863"/>
                  <a:pt x="42863" y="42863"/>
                </a:cubicBezTo>
                <a:cubicBezTo>
                  <a:pt x="27057" y="42863"/>
                  <a:pt x="14288" y="55632"/>
                  <a:pt x="14288" y="71438"/>
                </a:cubicBezTo>
                <a:lnTo>
                  <a:pt x="14288" y="171450"/>
                </a:lnTo>
                <a:cubicBezTo>
                  <a:pt x="14288" y="187256"/>
                  <a:pt x="27057" y="200025"/>
                  <a:pt x="42863" y="200025"/>
                </a:cubicBezTo>
                <a:lnTo>
                  <a:pt x="64830" y="200025"/>
                </a:lnTo>
                <a:cubicBezTo>
                  <a:pt x="65276" y="200025"/>
                  <a:pt x="65723" y="200025"/>
                  <a:pt x="66169" y="200025"/>
                </a:cubicBezTo>
                <a:lnTo>
                  <a:pt x="142964" y="200025"/>
                </a:lnTo>
                <a:cubicBezTo>
                  <a:pt x="158770" y="200025"/>
                  <a:pt x="171539" y="187256"/>
                  <a:pt x="171539" y="171450"/>
                </a:cubicBezTo>
                <a:cubicBezTo>
                  <a:pt x="171539" y="155644"/>
                  <a:pt x="158770" y="142875"/>
                  <a:pt x="142964" y="142875"/>
                </a:cubicBezTo>
                <a:lnTo>
                  <a:pt x="108764" y="142875"/>
                </a:lnTo>
                <a:cubicBezTo>
                  <a:pt x="138321" y="91619"/>
                  <a:pt x="193774" y="57150"/>
                  <a:pt x="257175" y="57150"/>
                </a:cubicBezTo>
                <a:close/>
                <a:moveTo>
                  <a:pt x="278606" y="135731"/>
                </a:moveTo>
                <a:cubicBezTo>
                  <a:pt x="278606" y="123855"/>
                  <a:pt x="269051" y="114300"/>
                  <a:pt x="257175" y="114300"/>
                </a:cubicBezTo>
                <a:cubicBezTo>
                  <a:pt x="245299" y="114300"/>
                  <a:pt x="235744" y="123855"/>
                  <a:pt x="235744" y="135731"/>
                </a:cubicBezTo>
                <a:lnTo>
                  <a:pt x="235744" y="228600"/>
                </a:lnTo>
                <a:cubicBezTo>
                  <a:pt x="235744" y="234315"/>
                  <a:pt x="237976" y="239762"/>
                  <a:pt x="241995" y="243780"/>
                </a:cubicBezTo>
                <a:lnTo>
                  <a:pt x="306288" y="308074"/>
                </a:lnTo>
                <a:cubicBezTo>
                  <a:pt x="314682" y="316468"/>
                  <a:pt x="328255" y="316468"/>
                  <a:pt x="336560" y="308074"/>
                </a:cubicBezTo>
                <a:cubicBezTo>
                  <a:pt x="344865" y="299680"/>
                  <a:pt x="344954" y="286107"/>
                  <a:pt x="336560" y="277803"/>
                </a:cubicBezTo>
                <a:lnTo>
                  <a:pt x="278517" y="219760"/>
                </a:lnTo>
                <a:lnTo>
                  <a:pt x="278517" y="135731"/>
                </a:lnTo>
                <a:close/>
              </a:path>
            </a:pathLst>
          </a:custGeom>
          <a:solidFill>
            <a:srgbClr val="0F62FE"/>
          </a:solidFill>
        </p:spPr>
      </p:sp>
      <p:sp>
        <p:nvSpPr>
          <p:cNvPr id="15" name="Text 12"/>
          <p:cNvSpPr/>
          <p:nvPr/>
        </p:nvSpPr>
        <p:spPr>
          <a:xfrm>
            <a:off x="6988969" y="3429000"/>
            <a:ext cx="5016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数据备份与恢复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88969" y="3784600"/>
            <a:ext cx="45085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服务器每日异地备份，个人误删文件可在</a:t>
            </a:r>
            <a:r>
              <a:rPr lang="en-US" sz="1400" dirty="0">
                <a:solidFill>
                  <a:srgbClr val="00BCD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7日内</a:t>
            </a:r>
            <a:r>
              <a:rPr lang="en-US" sz="1400" dirty="0">
                <a:solidFill>
                  <a:srgbClr val="2121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联系网信中心恢复。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30-16:31:51-d3dpatos8jdo4os5dgc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5505" y="1656715"/>
            <a:ext cx="4873625" cy="28575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8800" b="1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感谢您的观看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961390" y="1196340"/>
            <a:ext cx="4716780" cy="368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THANK YOU FOR WATCHING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30-16:32:24-d3dpb60s8jdo4os5dh00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98195" y="1000760"/>
            <a:ext cx="4845050" cy="13843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9738360" y="496570"/>
            <a:ext cx="1160145" cy="638810"/>
          </a:xfrm>
          <a:custGeom>
            <a:avLst/>
            <a:gdLst/>
            <a:ahLst/>
            <a:cxnLst/>
            <a:rect l="l" t="t" r="r" b="b"/>
            <a:pathLst>
              <a:path w="1160145" h="638810">
                <a:moveTo>
                  <a:pt x="51650" y="22775"/>
                </a:moveTo>
                <a:cubicBezTo>
                  <a:pt x="51650" y="35403"/>
                  <a:pt x="39866" y="45640"/>
                  <a:pt x="25329" y="45640"/>
                </a:cubicBezTo>
                <a:cubicBezTo>
                  <a:pt x="10793" y="45640"/>
                  <a:pt x="-991" y="35403"/>
                  <a:pt x="-991" y="22775"/>
                </a:cubicBezTo>
                <a:cubicBezTo>
                  <a:pt x="-991" y="10148"/>
                  <a:pt x="10793" y="-89"/>
                  <a:pt x="25329" y="-89"/>
                </a:cubicBezTo>
                <a:cubicBezTo>
                  <a:pt x="39860" y="-95"/>
                  <a:pt x="51642" y="10133"/>
                  <a:pt x="51650" y="22753"/>
                </a:cubicBezTo>
                <a:cubicBezTo>
                  <a:pt x="51650" y="22761"/>
                  <a:pt x="51650" y="22768"/>
                  <a:pt x="51650" y="22775"/>
                </a:cubicBezTo>
                <a:close/>
                <a:moveTo>
                  <a:pt x="273361" y="22775"/>
                </a:moveTo>
                <a:cubicBezTo>
                  <a:pt x="273361" y="35403"/>
                  <a:pt x="261577" y="45640"/>
                  <a:pt x="247041" y="45640"/>
                </a:cubicBezTo>
                <a:cubicBezTo>
                  <a:pt x="232505" y="45640"/>
                  <a:pt x="220720" y="35403"/>
                  <a:pt x="220720" y="22775"/>
                </a:cubicBezTo>
                <a:cubicBezTo>
                  <a:pt x="220720" y="10148"/>
                  <a:pt x="232505" y="-89"/>
                  <a:pt x="247041" y="-89"/>
                </a:cubicBezTo>
                <a:cubicBezTo>
                  <a:pt x="261569" y="-74"/>
                  <a:pt x="273345" y="10154"/>
                  <a:pt x="273361" y="22775"/>
                </a:cubicBezTo>
                <a:close/>
                <a:moveTo>
                  <a:pt x="495012" y="22775"/>
                </a:moveTo>
                <a:cubicBezTo>
                  <a:pt x="495012" y="35403"/>
                  <a:pt x="483227" y="45640"/>
                  <a:pt x="468691" y="45640"/>
                </a:cubicBezTo>
                <a:cubicBezTo>
                  <a:pt x="454155" y="45640"/>
                  <a:pt x="442371" y="35403"/>
                  <a:pt x="442371" y="22775"/>
                </a:cubicBezTo>
                <a:cubicBezTo>
                  <a:pt x="442371" y="10148"/>
                  <a:pt x="454155" y="-89"/>
                  <a:pt x="468691" y="-89"/>
                </a:cubicBezTo>
                <a:cubicBezTo>
                  <a:pt x="483220" y="-95"/>
                  <a:pt x="495003" y="10133"/>
                  <a:pt x="495012" y="22753"/>
                </a:cubicBezTo>
                <a:cubicBezTo>
                  <a:pt x="495012" y="22761"/>
                  <a:pt x="495012" y="22768"/>
                  <a:pt x="495012" y="22775"/>
                </a:cubicBezTo>
                <a:close/>
                <a:moveTo>
                  <a:pt x="716723" y="22775"/>
                </a:moveTo>
                <a:cubicBezTo>
                  <a:pt x="716723" y="35403"/>
                  <a:pt x="704939" y="45640"/>
                  <a:pt x="690403" y="45640"/>
                </a:cubicBezTo>
                <a:cubicBezTo>
                  <a:pt x="675866" y="45640"/>
                  <a:pt x="664082" y="35403"/>
                  <a:pt x="664082" y="22775"/>
                </a:cubicBezTo>
                <a:cubicBezTo>
                  <a:pt x="664082" y="10148"/>
                  <a:pt x="675866" y="-89"/>
                  <a:pt x="690403" y="-89"/>
                </a:cubicBezTo>
                <a:cubicBezTo>
                  <a:pt x="704933" y="-95"/>
                  <a:pt x="716715" y="10133"/>
                  <a:pt x="716723" y="22753"/>
                </a:cubicBezTo>
                <a:cubicBezTo>
                  <a:pt x="716723" y="22761"/>
                  <a:pt x="716723" y="22768"/>
                  <a:pt x="716723" y="22775"/>
                </a:cubicBezTo>
                <a:close/>
                <a:moveTo>
                  <a:pt x="938435" y="22775"/>
                </a:moveTo>
                <a:cubicBezTo>
                  <a:pt x="938435" y="35403"/>
                  <a:pt x="926651" y="45640"/>
                  <a:pt x="912114" y="45640"/>
                </a:cubicBezTo>
                <a:cubicBezTo>
                  <a:pt x="897579" y="45640"/>
                  <a:pt x="885794" y="35403"/>
                  <a:pt x="885794" y="22775"/>
                </a:cubicBezTo>
                <a:cubicBezTo>
                  <a:pt x="885794" y="10148"/>
                  <a:pt x="897579" y="-89"/>
                  <a:pt x="912114" y="-89"/>
                </a:cubicBezTo>
                <a:cubicBezTo>
                  <a:pt x="926644" y="-95"/>
                  <a:pt x="938427" y="10133"/>
                  <a:pt x="938435" y="22753"/>
                </a:cubicBezTo>
                <a:cubicBezTo>
                  <a:pt x="938435" y="22761"/>
                  <a:pt x="938435" y="22768"/>
                  <a:pt x="938435" y="22775"/>
                </a:cubicBezTo>
                <a:close/>
                <a:moveTo>
                  <a:pt x="1160145" y="22775"/>
                </a:moveTo>
                <a:cubicBezTo>
                  <a:pt x="1160145" y="35403"/>
                  <a:pt x="1148361" y="45640"/>
                  <a:pt x="1133824" y="45640"/>
                </a:cubicBezTo>
                <a:cubicBezTo>
                  <a:pt x="1119288" y="45640"/>
                  <a:pt x="1107504" y="35403"/>
                  <a:pt x="1107504" y="22775"/>
                </a:cubicBezTo>
                <a:cubicBezTo>
                  <a:pt x="1107504" y="10148"/>
                  <a:pt x="1119288" y="-89"/>
                  <a:pt x="1133824" y="-89"/>
                </a:cubicBezTo>
                <a:cubicBezTo>
                  <a:pt x="1148353" y="-74"/>
                  <a:pt x="1160129" y="10154"/>
                  <a:pt x="1160145" y="22775"/>
                </a:cubicBezTo>
                <a:close/>
                <a:moveTo>
                  <a:pt x="51650" y="171068"/>
                </a:moveTo>
                <a:cubicBezTo>
                  <a:pt x="51650" y="183696"/>
                  <a:pt x="39866" y="193933"/>
                  <a:pt x="25329" y="193933"/>
                </a:cubicBezTo>
                <a:cubicBezTo>
                  <a:pt x="10793" y="193933"/>
                  <a:pt x="-991" y="183696"/>
                  <a:pt x="-991" y="171068"/>
                </a:cubicBezTo>
                <a:cubicBezTo>
                  <a:pt x="-991" y="158440"/>
                  <a:pt x="10793" y="148203"/>
                  <a:pt x="25329" y="148203"/>
                </a:cubicBezTo>
                <a:cubicBezTo>
                  <a:pt x="39860" y="148197"/>
                  <a:pt x="51642" y="158425"/>
                  <a:pt x="51650" y="171047"/>
                </a:cubicBezTo>
                <a:cubicBezTo>
                  <a:pt x="51650" y="171054"/>
                  <a:pt x="51650" y="171061"/>
                  <a:pt x="51650" y="171068"/>
                </a:cubicBezTo>
                <a:close/>
                <a:moveTo>
                  <a:pt x="273361" y="171068"/>
                </a:moveTo>
                <a:cubicBezTo>
                  <a:pt x="273361" y="183696"/>
                  <a:pt x="261577" y="193933"/>
                  <a:pt x="247041" y="193933"/>
                </a:cubicBezTo>
                <a:cubicBezTo>
                  <a:pt x="232505" y="193933"/>
                  <a:pt x="220720" y="183696"/>
                  <a:pt x="220720" y="171068"/>
                </a:cubicBezTo>
                <a:cubicBezTo>
                  <a:pt x="220720" y="158440"/>
                  <a:pt x="232505" y="148203"/>
                  <a:pt x="247041" y="148203"/>
                </a:cubicBezTo>
                <a:cubicBezTo>
                  <a:pt x="261569" y="148218"/>
                  <a:pt x="273345" y="158446"/>
                  <a:pt x="273361" y="171068"/>
                </a:cubicBezTo>
                <a:close/>
                <a:moveTo>
                  <a:pt x="495012" y="171068"/>
                </a:moveTo>
                <a:cubicBezTo>
                  <a:pt x="495012" y="183696"/>
                  <a:pt x="483227" y="193933"/>
                  <a:pt x="468691" y="193933"/>
                </a:cubicBezTo>
                <a:cubicBezTo>
                  <a:pt x="454155" y="193933"/>
                  <a:pt x="442371" y="183696"/>
                  <a:pt x="442371" y="171068"/>
                </a:cubicBezTo>
                <a:cubicBezTo>
                  <a:pt x="442371" y="158440"/>
                  <a:pt x="454155" y="148203"/>
                  <a:pt x="468691" y="148203"/>
                </a:cubicBezTo>
                <a:cubicBezTo>
                  <a:pt x="483220" y="148197"/>
                  <a:pt x="495003" y="158425"/>
                  <a:pt x="495012" y="171047"/>
                </a:cubicBezTo>
                <a:cubicBezTo>
                  <a:pt x="495012" y="171054"/>
                  <a:pt x="495012" y="171061"/>
                  <a:pt x="495012" y="171068"/>
                </a:cubicBezTo>
                <a:close/>
                <a:moveTo>
                  <a:pt x="716723" y="171068"/>
                </a:moveTo>
                <a:cubicBezTo>
                  <a:pt x="716723" y="183696"/>
                  <a:pt x="704939" y="193933"/>
                  <a:pt x="690403" y="193933"/>
                </a:cubicBezTo>
                <a:cubicBezTo>
                  <a:pt x="675866" y="193933"/>
                  <a:pt x="664082" y="183696"/>
                  <a:pt x="664082" y="171068"/>
                </a:cubicBezTo>
                <a:cubicBezTo>
                  <a:pt x="664082" y="158440"/>
                  <a:pt x="675866" y="148203"/>
                  <a:pt x="690403" y="148203"/>
                </a:cubicBezTo>
                <a:cubicBezTo>
                  <a:pt x="704933" y="148197"/>
                  <a:pt x="716715" y="158425"/>
                  <a:pt x="716723" y="171047"/>
                </a:cubicBezTo>
                <a:cubicBezTo>
                  <a:pt x="716723" y="171054"/>
                  <a:pt x="716723" y="171061"/>
                  <a:pt x="716723" y="171068"/>
                </a:cubicBezTo>
                <a:close/>
                <a:moveTo>
                  <a:pt x="938435" y="171068"/>
                </a:moveTo>
                <a:cubicBezTo>
                  <a:pt x="938435" y="183696"/>
                  <a:pt x="926651" y="193933"/>
                  <a:pt x="912114" y="193933"/>
                </a:cubicBezTo>
                <a:cubicBezTo>
                  <a:pt x="897579" y="193933"/>
                  <a:pt x="885794" y="183696"/>
                  <a:pt x="885794" y="171068"/>
                </a:cubicBezTo>
                <a:cubicBezTo>
                  <a:pt x="885794" y="158440"/>
                  <a:pt x="897579" y="148203"/>
                  <a:pt x="912114" y="148203"/>
                </a:cubicBezTo>
                <a:cubicBezTo>
                  <a:pt x="926644" y="148197"/>
                  <a:pt x="938427" y="158425"/>
                  <a:pt x="938435" y="171047"/>
                </a:cubicBezTo>
                <a:cubicBezTo>
                  <a:pt x="938435" y="171054"/>
                  <a:pt x="938435" y="171061"/>
                  <a:pt x="938435" y="171068"/>
                </a:cubicBezTo>
                <a:close/>
                <a:moveTo>
                  <a:pt x="1160145" y="171068"/>
                </a:moveTo>
                <a:cubicBezTo>
                  <a:pt x="1160145" y="183696"/>
                  <a:pt x="1148361" y="193933"/>
                  <a:pt x="1133824" y="193933"/>
                </a:cubicBezTo>
                <a:cubicBezTo>
                  <a:pt x="1119288" y="193933"/>
                  <a:pt x="1107504" y="183696"/>
                  <a:pt x="1107504" y="171068"/>
                </a:cubicBezTo>
                <a:cubicBezTo>
                  <a:pt x="1107504" y="158440"/>
                  <a:pt x="1119288" y="148203"/>
                  <a:pt x="1133824" y="148203"/>
                </a:cubicBezTo>
                <a:cubicBezTo>
                  <a:pt x="1148353" y="148218"/>
                  <a:pt x="1160129" y="158446"/>
                  <a:pt x="1160145" y="171068"/>
                </a:cubicBezTo>
                <a:close/>
                <a:moveTo>
                  <a:pt x="51650" y="319360"/>
                </a:moveTo>
                <a:cubicBezTo>
                  <a:pt x="51650" y="331988"/>
                  <a:pt x="39866" y="342225"/>
                  <a:pt x="25329" y="342225"/>
                </a:cubicBezTo>
                <a:cubicBezTo>
                  <a:pt x="10793" y="342225"/>
                  <a:pt x="-991" y="331988"/>
                  <a:pt x="-991" y="319360"/>
                </a:cubicBezTo>
                <a:cubicBezTo>
                  <a:pt x="-991" y="306732"/>
                  <a:pt x="10793" y="296496"/>
                  <a:pt x="25329" y="296496"/>
                </a:cubicBezTo>
                <a:cubicBezTo>
                  <a:pt x="39860" y="296490"/>
                  <a:pt x="51642" y="306717"/>
                  <a:pt x="51650" y="319338"/>
                </a:cubicBezTo>
                <a:cubicBezTo>
                  <a:pt x="51650" y="319345"/>
                  <a:pt x="51650" y="319353"/>
                  <a:pt x="51650" y="319360"/>
                </a:cubicBezTo>
                <a:close/>
                <a:moveTo>
                  <a:pt x="273361" y="319360"/>
                </a:moveTo>
                <a:cubicBezTo>
                  <a:pt x="273361" y="331988"/>
                  <a:pt x="261577" y="342225"/>
                  <a:pt x="247041" y="342225"/>
                </a:cubicBezTo>
                <a:cubicBezTo>
                  <a:pt x="232505" y="342225"/>
                  <a:pt x="220720" y="331988"/>
                  <a:pt x="220720" y="319360"/>
                </a:cubicBezTo>
                <a:cubicBezTo>
                  <a:pt x="220720" y="306732"/>
                  <a:pt x="232505" y="296496"/>
                  <a:pt x="247041" y="296496"/>
                </a:cubicBezTo>
                <a:cubicBezTo>
                  <a:pt x="261569" y="296511"/>
                  <a:pt x="273345" y="306739"/>
                  <a:pt x="273361" y="319360"/>
                </a:cubicBezTo>
                <a:close/>
                <a:moveTo>
                  <a:pt x="495012" y="319360"/>
                </a:moveTo>
                <a:cubicBezTo>
                  <a:pt x="495012" y="331988"/>
                  <a:pt x="483227" y="342225"/>
                  <a:pt x="468691" y="342225"/>
                </a:cubicBezTo>
                <a:cubicBezTo>
                  <a:pt x="454155" y="342225"/>
                  <a:pt x="442371" y="331988"/>
                  <a:pt x="442371" y="319360"/>
                </a:cubicBezTo>
                <a:cubicBezTo>
                  <a:pt x="442371" y="306732"/>
                  <a:pt x="454155" y="296496"/>
                  <a:pt x="468691" y="296496"/>
                </a:cubicBezTo>
                <a:cubicBezTo>
                  <a:pt x="483220" y="296490"/>
                  <a:pt x="495003" y="306717"/>
                  <a:pt x="495012" y="319338"/>
                </a:cubicBezTo>
                <a:cubicBezTo>
                  <a:pt x="495012" y="319345"/>
                  <a:pt x="495012" y="319353"/>
                  <a:pt x="495012" y="319360"/>
                </a:cubicBezTo>
                <a:close/>
                <a:moveTo>
                  <a:pt x="716723" y="319360"/>
                </a:moveTo>
                <a:cubicBezTo>
                  <a:pt x="716723" y="331988"/>
                  <a:pt x="704939" y="342225"/>
                  <a:pt x="690403" y="342225"/>
                </a:cubicBezTo>
                <a:cubicBezTo>
                  <a:pt x="675866" y="342225"/>
                  <a:pt x="664082" y="331988"/>
                  <a:pt x="664082" y="319360"/>
                </a:cubicBezTo>
                <a:cubicBezTo>
                  <a:pt x="664082" y="306732"/>
                  <a:pt x="675866" y="296496"/>
                  <a:pt x="690403" y="296496"/>
                </a:cubicBezTo>
                <a:cubicBezTo>
                  <a:pt x="704933" y="296490"/>
                  <a:pt x="716715" y="306717"/>
                  <a:pt x="716723" y="319338"/>
                </a:cubicBezTo>
                <a:cubicBezTo>
                  <a:pt x="716723" y="319345"/>
                  <a:pt x="716723" y="319353"/>
                  <a:pt x="716723" y="319360"/>
                </a:cubicBezTo>
                <a:close/>
                <a:moveTo>
                  <a:pt x="938435" y="319360"/>
                </a:moveTo>
                <a:cubicBezTo>
                  <a:pt x="938435" y="331988"/>
                  <a:pt x="926651" y="342225"/>
                  <a:pt x="912114" y="342225"/>
                </a:cubicBezTo>
                <a:cubicBezTo>
                  <a:pt x="897579" y="342225"/>
                  <a:pt x="885794" y="331988"/>
                  <a:pt x="885794" y="319360"/>
                </a:cubicBezTo>
                <a:cubicBezTo>
                  <a:pt x="885794" y="306732"/>
                  <a:pt x="897579" y="296496"/>
                  <a:pt x="912114" y="296496"/>
                </a:cubicBezTo>
                <a:cubicBezTo>
                  <a:pt x="926644" y="296490"/>
                  <a:pt x="938427" y="306717"/>
                  <a:pt x="938435" y="319338"/>
                </a:cubicBezTo>
                <a:cubicBezTo>
                  <a:pt x="938435" y="319345"/>
                  <a:pt x="938435" y="319353"/>
                  <a:pt x="938435" y="319360"/>
                </a:cubicBezTo>
                <a:close/>
                <a:moveTo>
                  <a:pt x="1160145" y="319360"/>
                </a:moveTo>
                <a:cubicBezTo>
                  <a:pt x="1160145" y="331988"/>
                  <a:pt x="1148361" y="342225"/>
                  <a:pt x="1133824" y="342225"/>
                </a:cubicBezTo>
                <a:cubicBezTo>
                  <a:pt x="1119288" y="342225"/>
                  <a:pt x="1107504" y="331988"/>
                  <a:pt x="1107504" y="319360"/>
                </a:cubicBezTo>
                <a:cubicBezTo>
                  <a:pt x="1107504" y="306732"/>
                  <a:pt x="1119288" y="296496"/>
                  <a:pt x="1133824" y="296496"/>
                </a:cubicBezTo>
                <a:cubicBezTo>
                  <a:pt x="1148353" y="296511"/>
                  <a:pt x="1160129" y="306739"/>
                  <a:pt x="1160145" y="319360"/>
                </a:cubicBezTo>
                <a:close/>
                <a:moveTo>
                  <a:pt x="51650" y="467653"/>
                </a:moveTo>
                <a:cubicBezTo>
                  <a:pt x="51650" y="480281"/>
                  <a:pt x="39866" y="490518"/>
                  <a:pt x="25329" y="490518"/>
                </a:cubicBezTo>
                <a:cubicBezTo>
                  <a:pt x="10793" y="490518"/>
                  <a:pt x="-991" y="480281"/>
                  <a:pt x="-991" y="467653"/>
                </a:cubicBezTo>
                <a:cubicBezTo>
                  <a:pt x="-991" y="455025"/>
                  <a:pt x="10793" y="444788"/>
                  <a:pt x="25329" y="444788"/>
                </a:cubicBezTo>
                <a:cubicBezTo>
                  <a:pt x="39860" y="444782"/>
                  <a:pt x="51642" y="455009"/>
                  <a:pt x="51650" y="467631"/>
                </a:cubicBezTo>
                <a:cubicBezTo>
                  <a:pt x="51650" y="467639"/>
                  <a:pt x="51650" y="467646"/>
                  <a:pt x="51650" y="467653"/>
                </a:cubicBezTo>
                <a:close/>
                <a:moveTo>
                  <a:pt x="273361" y="467653"/>
                </a:moveTo>
                <a:cubicBezTo>
                  <a:pt x="273361" y="480281"/>
                  <a:pt x="261577" y="490518"/>
                  <a:pt x="247041" y="490518"/>
                </a:cubicBezTo>
                <a:cubicBezTo>
                  <a:pt x="232505" y="490518"/>
                  <a:pt x="220720" y="480281"/>
                  <a:pt x="220720" y="467653"/>
                </a:cubicBezTo>
                <a:cubicBezTo>
                  <a:pt x="220720" y="455025"/>
                  <a:pt x="232505" y="444788"/>
                  <a:pt x="247041" y="444788"/>
                </a:cubicBezTo>
                <a:cubicBezTo>
                  <a:pt x="261569" y="444803"/>
                  <a:pt x="273345" y="455031"/>
                  <a:pt x="273361" y="467653"/>
                </a:cubicBezTo>
                <a:close/>
                <a:moveTo>
                  <a:pt x="495012" y="467653"/>
                </a:moveTo>
                <a:cubicBezTo>
                  <a:pt x="495012" y="480281"/>
                  <a:pt x="483227" y="490518"/>
                  <a:pt x="468691" y="490518"/>
                </a:cubicBezTo>
                <a:cubicBezTo>
                  <a:pt x="454155" y="490518"/>
                  <a:pt x="442371" y="480281"/>
                  <a:pt x="442371" y="467653"/>
                </a:cubicBezTo>
                <a:cubicBezTo>
                  <a:pt x="442371" y="455025"/>
                  <a:pt x="454155" y="444788"/>
                  <a:pt x="468691" y="444788"/>
                </a:cubicBezTo>
                <a:cubicBezTo>
                  <a:pt x="483220" y="444782"/>
                  <a:pt x="495003" y="455009"/>
                  <a:pt x="495012" y="467631"/>
                </a:cubicBezTo>
                <a:cubicBezTo>
                  <a:pt x="495012" y="467639"/>
                  <a:pt x="495012" y="467646"/>
                  <a:pt x="495012" y="467653"/>
                </a:cubicBezTo>
                <a:close/>
                <a:moveTo>
                  <a:pt x="716723" y="467653"/>
                </a:moveTo>
                <a:cubicBezTo>
                  <a:pt x="716723" y="480281"/>
                  <a:pt x="704939" y="490518"/>
                  <a:pt x="690403" y="490518"/>
                </a:cubicBezTo>
                <a:cubicBezTo>
                  <a:pt x="675866" y="490518"/>
                  <a:pt x="664082" y="480281"/>
                  <a:pt x="664082" y="467653"/>
                </a:cubicBezTo>
                <a:cubicBezTo>
                  <a:pt x="664082" y="455025"/>
                  <a:pt x="675866" y="444788"/>
                  <a:pt x="690403" y="444788"/>
                </a:cubicBezTo>
                <a:cubicBezTo>
                  <a:pt x="704933" y="444782"/>
                  <a:pt x="716715" y="455009"/>
                  <a:pt x="716723" y="467631"/>
                </a:cubicBezTo>
                <a:cubicBezTo>
                  <a:pt x="716723" y="467639"/>
                  <a:pt x="716723" y="467646"/>
                  <a:pt x="716723" y="467653"/>
                </a:cubicBezTo>
                <a:close/>
                <a:moveTo>
                  <a:pt x="938435" y="467653"/>
                </a:moveTo>
                <a:cubicBezTo>
                  <a:pt x="938435" y="480281"/>
                  <a:pt x="926651" y="490518"/>
                  <a:pt x="912114" y="490518"/>
                </a:cubicBezTo>
                <a:cubicBezTo>
                  <a:pt x="897579" y="490518"/>
                  <a:pt x="885794" y="480281"/>
                  <a:pt x="885794" y="467653"/>
                </a:cubicBezTo>
                <a:cubicBezTo>
                  <a:pt x="885794" y="455025"/>
                  <a:pt x="897579" y="444788"/>
                  <a:pt x="912114" y="444788"/>
                </a:cubicBezTo>
                <a:cubicBezTo>
                  <a:pt x="926644" y="444782"/>
                  <a:pt x="938427" y="455009"/>
                  <a:pt x="938435" y="467631"/>
                </a:cubicBezTo>
                <a:cubicBezTo>
                  <a:pt x="938435" y="467639"/>
                  <a:pt x="938435" y="467646"/>
                  <a:pt x="938435" y="467653"/>
                </a:cubicBezTo>
                <a:close/>
                <a:moveTo>
                  <a:pt x="1160145" y="467653"/>
                </a:moveTo>
                <a:cubicBezTo>
                  <a:pt x="1160145" y="480281"/>
                  <a:pt x="1148361" y="490518"/>
                  <a:pt x="1133824" y="490518"/>
                </a:cubicBezTo>
                <a:cubicBezTo>
                  <a:pt x="1119288" y="490518"/>
                  <a:pt x="1107504" y="480281"/>
                  <a:pt x="1107504" y="467653"/>
                </a:cubicBezTo>
                <a:cubicBezTo>
                  <a:pt x="1107504" y="455025"/>
                  <a:pt x="1119288" y="444788"/>
                  <a:pt x="1133824" y="444788"/>
                </a:cubicBezTo>
                <a:cubicBezTo>
                  <a:pt x="1148353" y="444803"/>
                  <a:pt x="1160129" y="455031"/>
                  <a:pt x="1160145" y="467653"/>
                </a:cubicBezTo>
                <a:close/>
                <a:moveTo>
                  <a:pt x="51650" y="615945"/>
                </a:moveTo>
                <a:cubicBezTo>
                  <a:pt x="51650" y="628573"/>
                  <a:pt x="39866" y="638810"/>
                  <a:pt x="25329" y="638810"/>
                </a:cubicBezTo>
                <a:cubicBezTo>
                  <a:pt x="10793" y="638810"/>
                  <a:pt x="-991" y="628573"/>
                  <a:pt x="-991" y="615945"/>
                </a:cubicBezTo>
                <a:cubicBezTo>
                  <a:pt x="-991" y="603317"/>
                  <a:pt x="10793" y="593081"/>
                  <a:pt x="25329" y="593081"/>
                </a:cubicBezTo>
                <a:cubicBezTo>
                  <a:pt x="39860" y="593074"/>
                  <a:pt x="51642" y="603301"/>
                  <a:pt x="51650" y="615923"/>
                </a:cubicBezTo>
                <a:cubicBezTo>
                  <a:pt x="51650" y="615930"/>
                  <a:pt x="51650" y="615937"/>
                  <a:pt x="51650" y="615945"/>
                </a:cubicBezTo>
                <a:close/>
                <a:moveTo>
                  <a:pt x="273361" y="615945"/>
                </a:moveTo>
                <a:cubicBezTo>
                  <a:pt x="273361" y="628573"/>
                  <a:pt x="261577" y="638810"/>
                  <a:pt x="247041" y="638810"/>
                </a:cubicBezTo>
                <a:cubicBezTo>
                  <a:pt x="232505" y="638810"/>
                  <a:pt x="220720" y="628573"/>
                  <a:pt x="220720" y="615945"/>
                </a:cubicBezTo>
                <a:cubicBezTo>
                  <a:pt x="220720" y="603317"/>
                  <a:pt x="232505" y="593081"/>
                  <a:pt x="247041" y="593081"/>
                </a:cubicBezTo>
                <a:cubicBezTo>
                  <a:pt x="261569" y="593095"/>
                  <a:pt x="273345" y="603324"/>
                  <a:pt x="273361" y="615945"/>
                </a:cubicBezTo>
                <a:close/>
                <a:moveTo>
                  <a:pt x="495012" y="615945"/>
                </a:moveTo>
                <a:cubicBezTo>
                  <a:pt x="495012" y="628573"/>
                  <a:pt x="483227" y="638810"/>
                  <a:pt x="468691" y="638810"/>
                </a:cubicBezTo>
                <a:cubicBezTo>
                  <a:pt x="454155" y="638810"/>
                  <a:pt x="442371" y="628573"/>
                  <a:pt x="442371" y="615945"/>
                </a:cubicBezTo>
                <a:cubicBezTo>
                  <a:pt x="442371" y="603317"/>
                  <a:pt x="454155" y="593081"/>
                  <a:pt x="468691" y="593081"/>
                </a:cubicBezTo>
                <a:cubicBezTo>
                  <a:pt x="483220" y="593074"/>
                  <a:pt x="495003" y="603301"/>
                  <a:pt x="495012" y="615923"/>
                </a:cubicBezTo>
                <a:cubicBezTo>
                  <a:pt x="495012" y="615930"/>
                  <a:pt x="495012" y="615937"/>
                  <a:pt x="495012" y="615945"/>
                </a:cubicBezTo>
                <a:close/>
                <a:moveTo>
                  <a:pt x="716723" y="615945"/>
                </a:moveTo>
                <a:cubicBezTo>
                  <a:pt x="716723" y="628573"/>
                  <a:pt x="704939" y="638810"/>
                  <a:pt x="690403" y="638810"/>
                </a:cubicBezTo>
                <a:cubicBezTo>
                  <a:pt x="675866" y="638810"/>
                  <a:pt x="664082" y="628573"/>
                  <a:pt x="664082" y="615945"/>
                </a:cubicBezTo>
                <a:cubicBezTo>
                  <a:pt x="664082" y="603317"/>
                  <a:pt x="675866" y="593081"/>
                  <a:pt x="690403" y="593081"/>
                </a:cubicBezTo>
                <a:cubicBezTo>
                  <a:pt x="704933" y="593074"/>
                  <a:pt x="716715" y="603301"/>
                  <a:pt x="716723" y="615923"/>
                </a:cubicBezTo>
                <a:cubicBezTo>
                  <a:pt x="716723" y="615930"/>
                  <a:pt x="716723" y="615937"/>
                  <a:pt x="716723" y="615945"/>
                </a:cubicBezTo>
                <a:close/>
                <a:moveTo>
                  <a:pt x="938435" y="615945"/>
                </a:moveTo>
                <a:cubicBezTo>
                  <a:pt x="938435" y="628573"/>
                  <a:pt x="926651" y="638810"/>
                  <a:pt x="912114" y="638810"/>
                </a:cubicBezTo>
                <a:cubicBezTo>
                  <a:pt x="897579" y="638810"/>
                  <a:pt x="885794" y="628573"/>
                  <a:pt x="885794" y="615945"/>
                </a:cubicBezTo>
                <a:cubicBezTo>
                  <a:pt x="885794" y="603317"/>
                  <a:pt x="897579" y="593081"/>
                  <a:pt x="912114" y="593081"/>
                </a:cubicBezTo>
                <a:cubicBezTo>
                  <a:pt x="926644" y="593074"/>
                  <a:pt x="938427" y="603301"/>
                  <a:pt x="938435" y="615923"/>
                </a:cubicBezTo>
                <a:cubicBezTo>
                  <a:pt x="938435" y="615930"/>
                  <a:pt x="938435" y="615937"/>
                  <a:pt x="938435" y="615945"/>
                </a:cubicBezTo>
                <a:close/>
                <a:moveTo>
                  <a:pt x="1160145" y="615945"/>
                </a:moveTo>
                <a:cubicBezTo>
                  <a:pt x="1160145" y="628573"/>
                  <a:pt x="1148361" y="638810"/>
                  <a:pt x="1133824" y="638810"/>
                </a:cubicBezTo>
                <a:cubicBezTo>
                  <a:pt x="1119288" y="638810"/>
                  <a:pt x="1107504" y="628573"/>
                  <a:pt x="1107504" y="615945"/>
                </a:cubicBezTo>
                <a:cubicBezTo>
                  <a:pt x="1107504" y="603317"/>
                  <a:pt x="1119288" y="593081"/>
                  <a:pt x="1133824" y="593081"/>
                </a:cubicBezTo>
                <a:cubicBezTo>
                  <a:pt x="1148353" y="593095"/>
                  <a:pt x="1160129" y="603324"/>
                  <a:pt x="1160145" y="615945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7" name="Text 3"/>
          <p:cNvSpPr/>
          <p:nvPr/>
        </p:nvSpPr>
        <p:spPr>
          <a:xfrm>
            <a:off x="9738360" y="496570"/>
            <a:ext cx="1160145" cy="638810"/>
          </a:xfrm>
          <a:prstGeom prst="rect">
            <a:avLst/>
          </a:prstGeom>
          <a:noFill/>
        </p:spPr>
        <p:txBody>
          <a:bodyPr wrap="square" lIns="45720" tIns="91440" rIns="91440" bIns="45720" rtlCol="0" anchor="ctr"/>
          <a:lstStyle/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pic>
        <p:nvPicPr>
          <p:cNvPr id="8" name="Image 2" descr="https://kimi-img.moonshot.cn/pub/slides/slides_tmpl/image/25-09-30-16:32:25-d3dpb68s8jdo4os5dh1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290" y="1294765"/>
            <a:ext cx="5430520" cy="4714875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30-16:31:50-d3dpatgs8jdo4os5dgb0.png"/>
          <p:cNvPicPr>
            <a:picLocks noChangeAspect="1"/>
          </p:cNvPicPr>
          <p:nvPr/>
        </p:nvPicPr>
        <p:blipFill>
          <a:blip r:embed="rId5" cstate="screen"/>
          <a:srcRect l="-4251" t="-10515" r="-1259" b="-11753"/>
          <a:stretch>
            <a:fillRect/>
          </a:stretch>
        </p:blipFill>
        <p:spPr>
          <a:xfrm>
            <a:off x="743585" y="5060950"/>
            <a:ext cx="2561590" cy="75311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43585" y="5234305"/>
            <a:ext cx="256159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 err="1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汇报人</a:t>
            </a:r>
            <a:r>
              <a:rPr 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:</a:t>
            </a:r>
            <a:r>
              <a:rPr lang="zh-CN" alt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王龙</a:t>
            </a:r>
            <a:endParaRPr lang="en-US" sz="1600" dirty="0"/>
          </a:p>
        </p:txBody>
      </p:sp>
      <p:pic>
        <p:nvPicPr>
          <p:cNvPr id="11" name="Image 4" descr="https://kimi-img.moonshot.cn/pub/slides/slides_tmpl/image/25-09-30-16:31:50-d3dpatgs8jdo4os5dgb0.png"/>
          <p:cNvPicPr>
            <a:picLocks noChangeAspect="1"/>
          </p:cNvPicPr>
          <p:nvPr/>
        </p:nvPicPr>
        <p:blipFill>
          <a:blip r:embed="rId5" cstate="screen"/>
          <a:srcRect l="-3093" t="-7577" r="-2849" b="-8754"/>
          <a:stretch>
            <a:fillRect/>
          </a:stretch>
        </p:blipFill>
        <p:spPr>
          <a:xfrm>
            <a:off x="3312160" y="5060950"/>
            <a:ext cx="2702560" cy="75311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395980" y="5234305"/>
            <a:ext cx="2562225" cy="3987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时间:2026/04/28</a:t>
            </a:r>
            <a:endParaRPr lang="en-US" sz="1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2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3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4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5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6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7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8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9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0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1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2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3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4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ags/tag15.xml><?xml version="1.0" encoding="utf-8"?>
<p:tagLst xmlns:p="http://schemas.openxmlformats.org/presentationml/2006/main">
  <p:tag name="KSO_WM_DIAGRAM_VIRTUALLY_FRAME" val="{&quot;height&quot;:408,&quot;left&quot;:20,&quot;top&quot;:112,&quot;width&quot;:920.6562204724411}"/>
</p:tagLst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46EB"/>
      </a:accent1>
      <a:accent2>
        <a:srgbClr val="1CA97E"/>
      </a:accent2>
      <a:accent3>
        <a:srgbClr val="5D91F0"/>
      </a:accent3>
      <a:accent4>
        <a:srgbClr val="000000"/>
      </a:accent4>
      <a:accent5>
        <a:srgbClr val="FFFFFF"/>
      </a:accent5>
      <a:accent6>
        <a:srgbClr val="FF9202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1835</Words>
  <Application>WPS 演示</Application>
  <PresentationFormat>宽屏</PresentationFormat>
  <Paragraphs>273</Paragraphs>
  <Slides>25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MiSans</vt:lpstr>
      <vt:lpstr>MiSans</vt:lpstr>
      <vt:lpstr>Noto Sans SC</vt:lpstr>
      <vt:lpstr>Segoe Print</vt:lpstr>
      <vt:lpstr>Noto Sans SC</vt:lpstr>
      <vt:lpstr>Noto Sans SC</vt:lpstr>
      <vt:lpstr>Calibri</vt:lpstr>
      <vt:lpstr>微软雅黑</vt:lpstr>
      <vt:lpstr>Arial Unicode MS</vt:lpstr>
      <vt:lpstr>等线</vt:lpstr>
      <vt:lpstr>MingLiU-ExtB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OA系统使用速成指南</dc:title>
  <dc:creator>Kimi</dc:creator>
  <dc:subject>OA系统使用速成指南</dc:subject>
  <cp:lastModifiedBy>hp</cp:lastModifiedBy>
  <cp:revision>32</cp:revision>
  <dcterms:created xsi:type="dcterms:W3CDTF">2025-10-13T08:51:00Z</dcterms:created>
  <dcterms:modified xsi:type="dcterms:W3CDTF">2026-05-12T03:35:29Z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{"Label":"OA系统使用速成指南","ContentProducer":"001191110108MACG2KBH8F10000","ProduceID":"d3maneimvdm0mksdq660","ReservedCode1":"","ContentPropagator":"001191110108MACG2KBH8F20000","PropagateID":"d3maneimvdm0mksdq660","ReservedCode2":""}</vt:lpwstr>
  </property>
  <property fmtid="{D5CDD505-2E9C-101B-9397-08002B2CF9AE}" pid="3" name="KSOProductBuildVer">
    <vt:lpwstr>2052-12.1.0.25865</vt:lpwstr>
  </property>
  <property fmtid="{D5CDD505-2E9C-101B-9397-08002B2CF9AE}" pid="4" name="ICV">
    <vt:lpwstr>B861D67B0989440086BA7FD767EF4D40_12</vt:lpwstr>
  </property>
</Properties>
</file>